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0"/>
  </p:notesMasterIdLst>
  <p:sldIdLst>
    <p:sldId id="276" r:id="rId3"/>
    <p:sldId id="277" r:id="rId4"/>
    <p:sldId id="636" r:id="rId5"/>
    <p:sldId id="1021" r:id="rId6"/>
    <p:sldId id="1037" r:id="rId7"/>
    <p:sldId id="1049" r:id="rId8"/>
    <p:sldId id="1045" r:id="rId9"/>
    <p:sldId id="1046" r:id="rId10"/>
    <p:sldId id="1014" r:id="rId11"/>
    <p:sldId id="1018" r:id="rId12"/>
    <p:sldId id="630" r:id="rId13"/>
    <p:sldId id="631" r:id="rId14"/>
    <p:sldId id="1019" r:id="rId15"/>
    <p:sldId id="1048" r:id="rId16"/>
    <p:sldId id="1038" r:id="rId17"/>
    <p:sldId id="280" r:id="rId18"/>
    <p:sldId id="287"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754" autoAdjust="0"/>
    <p:restoredTop sz="95033" autoAdjust="0"/>
  </p:normalViewPr>
  <p:slideViewPr>
    <p:cSldViewPr>
      <p:cViewPr varScale="1">
        <p:scale>
          <a:sx n="82" d="100"/>
          <a:sy n="82" d="100"/>
        </p:scale>
        <p:origin x="1296"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7:46:05.592"/>
    </inkml:context>
    <inkml:brush xml:id="br0">
      <inkml:brushProperty name="width" value="0.05" units="cm"/>
      <inkml:brushProperty name="height" value="0.05" units="cm"/>
      <inkml:brushProperty name="color" value="#F6630D"/>
    </inkml:brush>
  </inkml:definitions>
  <inkml:trace contextRef="#ctx0" brushRef="#br0">3108 846 24575,'1'-75'0,"-3"-84"0,1 151 0,0 0 0,0-1 0,-1 1 0,0 0 0,0 0 0,-5-8 0,7 14 0,-1 0 0,0 1 0,0-1 0,0 0 0,0 0 0,-1 1 0,1-1 0,0 1 0,-1-1 0,1 1 0,-1-1 0,1 1 0,-1 0 0,1 0 0,-1 0 0,0 0 0,0 0 0,0 0 0,0 0 0,1 1 0,-1-1 0,0 1 0,0-1 0,0 1 0,0 0 0,0 0 0,0 0 0,0 0 0,-4 0 0,-391 79 0,165-33 0,94-18 0,15-7 0,-204 6 0,-130-26 0,212-4 0,-362 3 0,603 1 0,0-1 0,0-1 0,-1 1 0,1 0 0,0-1 0,0 0 0,0 0 0,0 0 0,0 0 0,1-1 0,-1 1 0,0-1 0,1 0 0,-1 0 0,1-1 0,-1 1 0,1-1 0,0 1 0,0-1 0,0 0 0,1 0 0,-1 0 0,1-1 0,-1 1 0,1-1 0,0 1 0,1-1 0,-1 0 0,0 0 0,1 1 0,0-1 0,-1-7 0,-15-51 0,0 5 0,3 0 0,2-1 0,3 0 0,-2-64 0,10 111 0,0-1 0,-1 1 0,0 0 0,0 0 0,-2 0 0,1 0 0,-7-12 0,-4-16 0,13 36 0,0 0 0,0 0 0,1-1 0,-1 1 0,1 0 0,0 0 0,0 0 0,0 0 0,1 0 0,-1-1 0,1 1 0,0 0 0,-1 0 0,3-4 0,3-13 0,-6 20 0,0-1 0,0 1 0,0 0 0,0-1 0,0 1 0,0 0 0,0-1 0,0 1 0,0 0 0,0-1 0,0 1 0,0 0 0,0-1 0,0 1 0,0 0 0,0-1 0,0 1 0,0 0 0,0-1 0,-1 1 0,1 0 0,0-1 0,0 1 0,0 0 0,-1 0 0,1-1 0,0 1 0,0 0 0,-1 0 0,1-1 0,0 1 0,-1 0 0,1 0 0,0 0 0,-1-1 0,-16 1 0,-24 13 0,35-11 0,-13 4 0,0 0 0,0-1 0,-1-1 0,0-1 0,1-1 0,-1 0 0,-28-3 0,45 1-105,0 0 0,1-1 0,-1 1 0,0-1 0,0 0 0,1 1 0,-1-2 0,1 1 0,-1 0 0,1 0 0,-1-1 0,-2-2 0,-7-8-6721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2.459"/>
    </inkml:context>
    <inkml:brush xml:id="br0">
      <inkml:brushProperty name="width" value="0.05" units="cm"/>
      <inkml:brushProperty name="height" value="0.05" units="cm"/>
    </inkml:brush>
  </inkml:definitions>
  <inkml:trace contextRef="#ctx0" brushRef="#br0">111 31 24575,'-4'0'0,"0"0"0,0 0 0,0 0 0,0 0 0,0 1 0,0-1 0,1 1 0,-1 0 0,0 0 0,0 1 0,1-1 0,-1 1 0,0 0 0,1 0 0,0 0 0,-1 0 0,1 1 0,0-1 0,0 1 0,0 0 0,1 0 0,-1 0 0,1 0 0,-1 0 0,1 0 0,0 1 0,1-1 0,-1 1 0,0 0 0,1-1 0,0 1 0,-1 5 0,-2 3 0,2 1 0,0-1 0,0 1 0,1-1 0,1 1 0,0 0 0,1-1 0,0 1 0,3 14 0,-3-23 0,0 0 0,1 0 0,-1 0 0,0 0 0,1-1 0,0 1 0,0-1 0,0 1 0,0-1 0,1 0 0,-1 0 0,1 0 0,0 0 0,0 0 0,0-1 0,0 1 0,1-1 0,-1 0 0,0 0 0,1 0 0,0 0 0,-1-1 0,1 1 0,0-1 0,0 0 0,0 0 0,0 0 0,0-1 0,0 0 0,0 1 0,7-2 0,-5 1-4,-1-1-1,1 1 1,-1-1-1,0-1 1,1 1-1,-1-1 1,0 0 0,0 0-1,0 0 1,0 0-1,0-1 1,-1 0-1,1 0 1,-1-1-1,0 1 1,0-1-1,6-7 1,-5 5 20,0-1 1,-1 1 0,0-1 0,-1 0-1,1 0 1,-1-1 0,0 1-1,-1-1 1,0 1 0,0-1-1,1-12 1,-3 12-34,1-1 0,-1 1 1,-1 0-1,1 0 0,-1 0 0,-1 0 1,0 0-1,0 0 0,0 0 0,-1 1 1,-4-10-1,4 12-54,0 0-1,0 0 1,0 1 0,-1 0-1,1 0 1,-1-1 0,0 2-1,0-1 1,0 1 0,-1-1-1,1 1 1,-1 0 0,0 1-1,0-1 1,0 1 0,0 0-1,-8-2 1,-9-1-6755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2.836"/>
    </inkml:context>
    <inkml:brush xml:id="br0">
      <inkml:brushProperty name="width" value="0.05" units="cm"/>
      <inkml:brushProperty name="height" value="0.05" units="cm"/>
    </inkml:brush>
  </inkml:definitions>
  <inkml:trace contextRef="#ctx0" brushRef="#br0">155 127 24575,'0'-2'0,"0"0"0,-1 0 0,1 0 0,-1 0 0,1 1 0,-1-1 0,0 0 0,1 0 0,-1 1 0,0-1 0,0 0 0,0 1 0,-1-1 0,1 1 0,0-1 0,-1 1 0,1-1 0,0 1 0,-1 0 0,0 0 0,1 0 0,-1 0 0,0 0 0,1 0 0,-1 0 0,0 1 0,0-1 0,0 1 0,0-1 0,-2 1 0,0-1 0,0 0 0,0 0 0,-1 1 0,1 0 0,0 0 0,-1 0 0,1 0 0,0 1 0,-1-1 0,1 1 0,0 0 0,-6 3 0,6-2 0,1 0 0,-1 1 0,0 0 0,1-1 0,0 1 0,-1 1 0,1-1 0,0 0 0,1 1 0,-1 0 0,1 0 0,0-1 0,-1 1 0,2 1 0,-1-1 0,0 0 0,1 0 0,0 1 0,0-1 0,0 0 0,0 1 0,1-1 0,0 1 0,0-1 0,0 1 0,1-1 0,-1 1 0,1-1 0,0 1 0,0-1 0,0 0 0,1 0 0,0 1 0,0-1 0,0 0 0,0 0 0,0-1 0,1 1 0,0 0 0,0-1 0,0 0 0,0 1 0,0-1 0,1 0 0,-1-1 0,1 1 0,0-1 0,0 0 0,0 1 0,0-2 0,5 3 0,0-2 0,0 0 0,1 0 0,-1-1 0,1 0 0,0-1 0,-1 0 0,1 0 0,-1-1 0,1 0 0,-1-1 0,1 0 0,-1-1 0,0 0 0,13-5 0,-15 5 0,-1 0 0,1-1 0,0 0 0,-1 0 0,0 0 0,0-1 0,0 0 0,0 0 0,-1 0 0,0-1 0,0 0 0,0 0 0,-1 0 0,0 0 0,0-1 0,0 0 0,-1 1 0,4-13 0,-6 15 7,-1 0 0,1-1 0,-1 1 0,0 0 0,0 0 1,-1 0-1,1 0 0,-1 0 0,0-1 0,0 1 0,0 0 0,0 1 0,-1-1 0,0 0 0,1 0 0,-5-5 0,-2-3-378,0 1-1,-2 0 1,-12-14 0,-1 3-6455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3.335"/>
    </inkml:context>
    <inkml:brush xml:id="br0">
      <inkml:brushProperty name="width" value="0.05" units="cm"/>
      <inkml:brushProperty name="height" value="0.05" units="cm"/>
    </inkml:brush>
  </inkml:definitions>
  <inkml:trace contextRef="#ctx0" brushRef="#br0">1218 182 24575,'-11'-4'0,"-1"0"0,0 1 0,0 0 0,0 1 0,0 0 0,0 1 0,-25 1 0,2-1 0,-26-1 0,-1 2 0,1 3 0,0 2 0,0 4 0,0 2 0,1 2 0,-71 27 0,96-27 0,0 3 0,1 1 0,1 1 0,0 2 0,-42 33 0,54-34 0,-1 0 0,2 1 0,1 2 0,0 0 0,2 0 0,1 2 0,-26 47 0,26-35 0,2 1 0,2 0 0,0 0 0,3 1 0,1 1 0,2-1 0,2 1 0,1 0 0,5 75 0,4-53 0,2-1 0,3 0 0,2-1 0,3 0 0,40 95 0,-39-115 0,2 0 0,1-1 0,2-1 0,2 0 0,53 61 0,-58-79 0,0 0 0,0-1 0,2-1 0,0-2 0,1 0 0,1-1 0,0-1 0,0-1 0,2-1 0,45 14 0,-34-16 0,0-2 0,1-2 0,0-1 0,0-2 0,1-2 0,-1-1 0,73-12 0,-39-1 0,-1-4 0,0-2 0,75-34 0,-69 22-71,-2-4-1,-2-3 0,-1-3 1,-2-4-1,-2-2 0,72-68 1,-100 81 12,-3-3 0,-1-1 0,-2-1 0,-1-2 0,-2-1 0,-3-1 0,-1-1 0,-2-2 0,-3-1 0,30-93 0,-44 113 59,-1 0 0,-1-1 0,-2 0 0,-1 1 0,-1-1 0,-2 0 0,0 0 0,-2 0 0,-1 1 0,-2-1 0,0 1 0,-2 0 0,-1 1 0,-1 0 0,-2 0 0,0 1 0,-2 1 0,-1 0 0,-1 1 0,-1 1 0,-1 0 0,-28-28 0,13 21 10,-1 1 1,-2 2-1,0 1 0,-2 2 1,-1 2-1,-1 1 0,0 3 1,-1 0-1,-71-18 0,40 19-265,-1 2-1,0 4 1,-1 3 0,-146 3 0,114 10-5613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5.085"/>
    </inkml:context>
    <inkml:brush xml:id="br0">
      <inkml:brushProperty name="width" value="0.05" units="cm"/>
      <inkml:brushProperty name="height" value="0.05" units="cm"/>
    </inkml:brush>
  </inkml:definitions>
  <inkml:trace contextRef="#ctx0" brushRef="#br0">1 624 24575,'3'-1'0,"0"0"0,0 1 0,0-1 0,-1-1 0,1 1 0,0 0 0,0-1 0,-1 1 0,1-1 0,2-3 0,17-8 0,-20 12 0,0 0 0,0 1 0,0-1 0,0 1 0,0-1 0,0 1 0,0-1 0,0 1 0,0 0 0,0 0 0,0 0 0,0 0 0,0 1 0,0-1 0,0 0 0,0 1 0,0 0 0,0-1 0,0 1 0,0 0 0,-1 0 0,1 0 0,0 0 0,-1 0 0,1 0 0,0 1 0,-1-1 0,1 0 0,-1 1 0,0 0 0,1-1 0,-1 1 0,0-1 0,0 1 0,0 0 0,0 0 0,-1 0 0,1 0 0,0 3 0,4 9 0,-2 0 0,0 1 0,-1-1 0,0 24 0,0-11 0,0-9 0,3 34 0,2-1 0,2 1 0,28 87 0,-35-133 0,1 0 0,0 0 0,0 0 0,0 0 0,0-1 0,1 0 0,0 1 0,0-1 0,0-1 0,1 1 0,0 0 0,7 4 0,-9-7 0,1 0 0,-1 0 0,1-1 0,-1 0 0,1 1 0,-1-1 0,1-1 0,0 1 0,0 0 0,0-1 0,-1 0 0,1 0 0,0 0 0,0 0 0,-1-1 0,1 0 0,0 1 0,0-1 0,-1-1 0,1 1 0,-1 0 0,6-4 0,16-9 0,-1-2 0,-1-1 0,0-1 0,33-34 0,-16 15 0,181-170 0,73-64 0,-141 141 0,280-181 0,-413 298 0,-12 7 0,1 0 0,0 1 0,0-1 0,1 2 0,-1-1 0,1 1 0,0 1 0,0 0 0,0 0 0,12-1 0,-21 4 0,0 0 0,1 1 0,-1-1 0,0 0 0,1 0 0,-1 1 0,0-1 0,1 1 0,-1-1 0,0 1 0,0-1 0,0 1 0,1 0 0,-1 0 0,0-1 0,0 1 0,0 0 0,0 0 0,0 0 0,-1 0 0,1 0 0,0 1 0,0-1 0,-1 0 0,1 0 0,0 0 0,-1 1 0,1-1 0,-1 0 0,0 1 0,1-1 0,-1 0 0,0 1 0,0 1 0,1 6 0,-1 0 0,0 1 0,-2 17 0,1-17 0,0-8-39,1 42 203,0-42-242,1 0-1,-1 0 1,1 0-1,-1 0 1,1 0-1,0 0 1,0 0 0,0 0-1,0 0 1,0-1-1,0 1 1,0 0-1,1-1 1,-1 1 0,0-1-1,1 1 1,0-1-1,2 2 1,11 4-6748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53.763"/>
    </inkml:context>
    <inkml:brush xml:id="br0">
      <inkml:brushProperty name="width" value="0.05" units="cm"/>
      <inkml:brushProperty name="height" value="0.05" units="cm"/>
    </inkml:brush>
  </inkml:definitions>
  <inkml:trace contextRef="#ctx0" brushRef="#br0">20 0 24575,'-1'1'0,"0"-1"0,0 0 0,0 1 0,0-1 0,0 1 0,0-1 0,0 1 0,0-1 0,0 1 0,0 0 0,1 0 0,-1-1 0,0 1 0,0 0 0,1 0 0,-1 0 0,0 0 0,1 0 0,-1 0 0,1 0 0,-1 0 0,1 0 0,-1 0 0,1 0 0,0 0 0,0 0 0,0 1 0,-1-1 0,1 0 0,0 0 0,0 0 0,0 0 0,1 0 0,-1 2 0,5 40 0,21 42 0,38 83 0,-16-47 0,-9-24-1365,-29-72-5461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54.243"/>
    </inkml:context>
    <inkml:brush xml:id="br0">
      <inkml:brushProperty name="width" value="0.05" units="cm"/>
      <inkml:brushProperty name="height" value="0.05" units="cm"/>
    </inkml:brush>
  </inkml:definitions>
  <inkml:trace contextRef="#ctx0" brushRef="#br0">78 1 24575,'-2'0'0,"1"-1"0,-1 1 0,1 0 0,-1 0 0,1 1 0,-1-1 0,1 0 0,-1 0 0,1 1 0,-1-1 0,1 1 0,-1-1 0,1 1 0,0 0 0,-1-1 0,1 1 0,0 0 0,-1 0 0,1 0 0,0 0 0,0 0 0,0 0 0,-1 2 0,1-1 0,0 0 0,1 0 0,-1 0 0,1 0 0,0 0 0,-1 1 0,1-1 0,0 0 0,0 0 0,0 0 0,1 0 0,-1 0 0,0 0 0,1 0 0,0 2 0,4 9 0,0-1 0,1 0 0,1 0 0,8 12 0,124 171 0,-82-120 0,90 156 0,-137-211 0,0 1 0,-2 0 0,0 0 0,-1 1 0,-2 0 0,0 0 0,-1 0 0,1 29 0,-5-38 0,0 1 0,-1 0 0,-1 0 0,0 0 0,-1-1 0,-1 1 0,0-1 0,0 0 0,-1 0 0,-1 0 0,0-1 0,-1 0 0,0 0 0,-15 18 0,4-11 0,-1 1 0,-1-2 0,0-1 0,-1 0 0,-36 21 0,6-10 0,-80 35 0,131-63-2,-3 1-60,1 1 0,-1-1 0,0 0 0,1 1 0,-1-1 0,0-1 0,0 1 0,0 0 1,1-1-1,-1 1 0,0-1 0,0 0 0,0 0 0,0 0 0,0 0 0,0-1 0,0 1 0,0-1 0,0 0 0,1 0 0,-5-1 0,-3-8-6764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56.042"/>
    </inkml:context>
    <inkml:brush xml:id="br0">
      <inkml:brushProperty name="width" value="0.05" units="cm"/>
      <inkml:brushProperty name="height" value="0.05" units="cm"/>
    </inkml:brush>
  </inkml:definitions>
  <inkml:trace contextRef="#ctx0" brushRef="#br0">25 337 24575,'-3'-4'0,"1"1"0,-1-1 0,1 0 0,-1 0 0,1 0 0,0 0 0,1 0 0,-1-1 0,1 1 0,0-1 0,0 1 0,0-1 0,1 1 0,0-1 0,-1 1 0,1-1 0,1 1 0,1-9 0,0-1 0,1-1 0,1 1 0,0 0 0,9-20 0,-7 23 0,0 0 0,1 1 0,0 1 0,0-1 0,1 1 0,0 0 0,1 1 0,0-1 0,0 2 0,1 0 0,0 0 0,0 0 0,0 1 0,17-6 0,-18 8 0,0 0 0,0 0 0,1 1 0,0 1 0,0-1 0,0 2 0,0-1 0,0 1 0,0 1 0,0 0 0,0 0 0,0 1 0,0 0 0,0 1 0,0 0 0,0 1 0,14 5 0,-20-6 0,0 0 0,-1 0 0,1 0 0,-1 1 0,1 0 0,-1-1 0,0 1 0,0 0 0,0 0 0,-1 1 0,1-1 0,-1 1 0,0-1 0,0 1 0,3 7 0,-3-4 0,0-1 0,-1 1 0,1 0 0,-2-1 0,1 1 0,-1 0 0,0 0 0,0-1 0,-2 9 0,-1 1 0,-1 1 0,0-1 0,-2 0 0,0 0 0,0-1 0,-2 1 0,-10 16 0,4-12 0,-1-1 0,-1-1 0,0 0 0,-1-1 0,-1 0 0,-1-2 0,0 0 0,-1-1 0,-1-1 0,0-1 0,-1-1 0,0-1 0,0-1 0,-42 11 0,99-27 0,-1 1 0,57-3 0,97 6 0,-28 0 0,-121-1-1365,-7-1-5461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56.366"/>
    </inkml:context>
    <inkml:brush xml:id="br0">
      <inkml:brushProperty name="width" value="0.05" units="cm"/>
      <inkml:brushProperty name="height" value="0.05" units="cm"/>
    </inkml:brush>
  </inkml:definitions>
  <inkml:trace contextRef="#ctx0" brushRef="#br0">138 189 24575,'-6'-8'0,"1"0"0,1 0 0,-1 0 0,2-1 0,-1 1 0,1-1 0,0 0 0,-2-11 0,3 12 0,0-1 0,0 0 0,0 1 0,1-2 0,0 1 0,0-14 0,1 22 0,0 0 0,0 0 0,1-1 0,-1 1 0,0 0 0,0 0 0,1-1 0,-1 1 0,1 0 0,-1 0 0,1 0 0,0 0 0,-1 0 0,1 0 0,0 0 0,0 0 0,0 0 0,-1 0 0,3-1 0,-2 1 0,1 1 0,0-1 0,-1 1 0,1 0 0,-1 0 0,1-1 0,0 1 0,-1 0 0,1 0 0,0 1 0,-1-1 0,1 0 0,-1 1 0,1-1 0,-1 1 0,1-1 0,-1 1 0,1-1 0,-1 1 0,2 1 0,11 5 0,-2 2 0,1-1 0,-1 2 0,0-1 0,-1 2 0,0-1 0,12 16 0,6 10 0,25 42 0,-40-55 0,0 1 0,-2 0 0,-1 0 0,-1 2 0,-1-1 0,-1 1 0,-1 0 0,5 46 0,-10-58 0,-1-1 0,0 1 0,-2-1 0,1 1 0,-2 0 0,0-1 0,0 1 0,-1-1 0,-1 0 0,0 0 0,-1 0 0,0-1 0,-1 0 0,-1 1 0,0-2 0,0 1 0,-1-1 0,-18 19 0,13-19 15,0 1 0,-1-2 0,0 0 0,-1 0 0,0-2 0,-1 0 0,-23 9 0,14-9-312,-1 0 0,0-1 0,-1-2 0,-28 3 0,15-5-6529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4.923"/>
    </inkml:context>
    <inkml:brush xml:id="br0">
      <inkml:brushProperty name="width" value="0.05" units="cm"/>
      <inkml:brushProperty name="height" value="0.05" units="cm"/>
    </inkml:brush>
  </inkml:definitions>
  <inkml:trace contextRef="#ctx0" brushRef="#br0">27 1 24575,'-2'48'0,"-9"54"0,-3 45 0,15 699 0,-1-845 0,0 0 0,0-1 0,-1 1 0,1 0 0,0 0 0,0 0 0,0 0 0,0 0 0,0-1 0,0 1 0,1 0 0,-1 0 0,0 0 0,0 0 0,1-1 0,-1 1 0,0 0 0,1 0 0,-1 0 0,1-1 0,-1 1 0,1 0 0,-1-1 0,1 1 0,-1-1 0,1 1 0,0 0 0,-1-1 0,1 1 0,1 0 0,0-1 0,0-1 0,1 1 0,-1 0 0,0-1 0,0 1 0,0-1 0,0 0 0,0 1 0,0-1 0,2-1 0,16-7 0,9 3 0,1 1 0,43-2 0,-23 2 0,349-11 0,-199 12 0,1093-24-1522,-830 20 235,658-2 1287,223-5 0,-1098 12-43,211-10-64,-439 12 136,-10 1 42,0 0-1,0-1 0,0 0 0,-1 0 0,1-1 0,0 0 0,0 0 0,7-4 0,-15 6-57,0 0 0,1 0-1,-1 0 1,0 0 0,1 0 0,-1 0-1,0 0 1,0-1 0,0 1-1,1 0 1,-1 0 0,0 0-1,0 0 1,0-1 0,1 1 0,-1 0-1,0 0 1,0 0 0,0-1-1,0 1 1,1 0 0,-1 0-1,0 0 1,0-1 0,0 1 0,0 0-1,0 0 1,0-1 0,0 1-1,0 0 1,0-1 0,0 1-1,0 0 1,0 0 0,0-1 0,0 1-1,0 0 1,0 0 0,0-1-1,0 1 1,0 0 0,0 0-1,0-1 1,0 1 0,-1 0 0,1 0-1,0 0 1,0-1 0,0 1-1,0 0 1,-1 0 0,1 0-1,0-1 1,0 1 0,0 0 0,-1 0-1,1 0 1,0 0 0,0 0-1,-1-1 1,-17-6 974,17 7-955,-99-20-921,42 12-5908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5.689"/>
    </inkml:context>
    <inkml:brush xml:id="br0">
      <inkml:brushProperty name="width" value="0.05" units="cm"/>
      <inkml:brushProperty name="height" value="0.05" units="cm"/>
    </inkml:brush>
  </inkml:definitions>
  <inkml:trace contextRef="#ctx0" brushRef="#br0">39 55 24575,'-29'-2'0,"19"-1"0,21-3 0,13 1 0,1 1 0,49-1 0,-24 2 0,1095-23-2201,-872 27 1075,1459 26-1902,75 0 2630,-1684-26 428,283-14 4148,-360 5-2924,-46 8-1239,0 0-1,0 0 1,0 0-1,0 0 1,-1 0 0,1 0-1,0 0 1,0 0-1,0 0 1,0-1-1,0 1 1,0 0-1,0 0 1,0 0-1,0 0 1,0 0-1,0 0 1,0 0-1,0 0 1,0 0 0,0-1-1,0 1 1,0 0-1,0 0 1,0 0-1,0 0 1,0 0-1,0 0 1,0 0-1,0 0 1,0 0-1,0-1 1,0 1-1,0 0 1,0 0-1,0 0 1,0 0 0,0 0-1,0 0 1,0 0-1,1 0 1,-1 0-1,0 0 1,0 0-1,0-1 1,0 1-1,0 0 1,0 0-1,0 0 1,0 0-1,0 0 1,0 0-1,1 0 1,-1 0 0,0 0-1,0 0 1,0 0-1,0 0 1,0 0-1,-24-3 333,-14 1-337,0 2 1,0 1-1,0 3 0,0 0 1,0 3-1,-52 15 0,87-21-10,0 0 0,0 0 0,0 1 0,0 0 0,0-1 0,1 1 0,-1 0 0,0 0 0,1 0 0,0 1 0,-1-1 0,1 1 0,0-1 0,0 1 0,0 0 0,1 0 0,-1-1 0,1 1 0,-1 1 0,1-1 0,0 0 0,0 0 0,0 0 0,1 0 0,-1 1 0,1-1 0,0 0 0,0 7 0,1 7 0,2-1 0,-1 1 0,2-1 0,9 26 0,-4-13 0,71 313 0,-70-278 0,-2 1 0,-3 0 0,-5 90 0,-5-118-1365,-1-8-5461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7:46:06.076"/>
    </inkml:context>
    <inkml:brush xml:id="br0">
      <inkml:brushProperty name="width" value="0.05" units="cm"/>
      <inkml:brushProperty name="height" value="0.05" units="cm"/>
      <inkml:brushProperty name="color" value="#F6630D"/>
    </inkml:brush>
  </inkml:definitions>
  <inkml:trace contextRef="#ctx0" brushRef="#br0">283 5 24575,'0'-1'0,"0"1"0,0 0 0,0 0 0,0 0 0,0-1 0,1 1 0,-1 0 0,0 0 0,0 0 0,0 0 0,0-1 0,0 1 0,0 0 0,1 0 0,-1 0 0,0 0 0,0 0 0,0-1 0,0 1 0,1 0 0,-1 0 0,0 0 0,0 0 0,0 0 0,1 0 0,-1 0 0,0 0 0,0 0 0,0 0 0,1 0 0,-1 0 0,0 0 0,0 0 0,0 0 0,1 0 0,-1 0 0,0 0 0,0 0 0,0 0 0,0 0 0,1 0 0,-1 0 0,0 0 0,0 0 0,0 1 0,1-1 0,-1 0 0,0 0 0,0 0 0,0 0 0,0 0 0,0 1 0,1-1 0,-1 16 0,-8 19 0,-2-7 0,-1 0 0,-1-2 0,-1 1 0,-2-2 0,0 0 0,-20 23 0,7-14 0,-2-1 0,-1-1 0,-44 35 0,74-67 0,1 0 0,-1 1 0,0-1 0,1 0 0,-1 1 0,1-1 0,-1 1 0,1-1 0,0 1 0,-1-1 0,1 1 0,-1 0 0,1-1 0,0 1 0,0-1 0,-1 1 0,1 0 0,0-1 0,0 1 0,0 0 0,0-1 0,-1 1 0,1 0 0,0-1 0,0 1 0,0 0 0,1-1 0,-1 2 0,0-1 0,1 0 0,0 0 0,0 0 0,0 0 0,0 0 0,-1 0 0,1 0 0,0 0 0,1 0 0,-1 0 0,0-1 0,0 1 0,2 1 0,10 3 0,-1-1 0,22 6 0,-13-5 0,0 4 30,1 0-1,-1 1 1,39 27-1,50 48-1448,-109-83 1355,13 9-6762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6.421"/>
    </inkml:context>
    <inkml:brush xml:id="br0">
      <inkml:brushProperty name="width" value="0.05" units="cm"/>
      <inkml:brushProperty name="height" value="0.05" units="cm"/>
    </inkml:brush>
  </inkml:definitions>
  <inkml:trace contextRef="#ctx0" brushRef="#br0">0 3 24575,'0'0'0,"0"0"0,0 0 0,0-1 0,0 1 0,0 0 0,1 0 0,-1 0 0,0 0 0,0 0 0,0-1 0,0 1 0,0 0 0,0 0 0,0 0 0,0 0 0,1 0 0,-1 0 0,0 0 0,0 0 0,0-1 0,0 1 0,0 0 0,1 0 0,-1 0 0,0 0 0,0 0 0,0 0 0,0 0 0,1 0 0,-1 0 0,0 0 0,0 0 0,0 0 0,0 0 0,1 0 0,-1 0 0,0 0 0,0 0 0,0 0 0,0 0 0,0 1 0,1-1 0,-1 0 0,0 0 0,0 0 0,0 0 0,0 0 0,15 8 0,17 13 0,-29-19 0,604 486 0,-577-462 0,326 283 0,103 87 0,343 293-407,-31 32 0,247 306 407,-981-990-6,213 197 147,-246-230-155,24 16 713,-27-19-785,1 0 1,0 0-1,-1 0 0,1 0 1,0 0-1,-1-1 0,1 1 0,0-1 1,0 1-1,-1-1 0,1 0 1,0 0-1,0 0 0,0 0 1,1 0-1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7.231"/>
    </inkml:context>
    <inkml:brush xml:id="br0">
      <inkml:brushProperty name="width" value="0.05" units="cm"/>
      <inkml:brushProperty name="height" value="0.05" units="cm"/>
    </inkml:brush>
  </inkml:definitions>
  <inkml:trace contextRef="#ctx0" brushRef="#br0">0 575 24575,'0'303'0,"2"-299"0,3-12 0,4-13 0,-2-27 0,-3-1 0,-1 0 0,-5-62 0,1 31 0,-1-37 0,4-135 0,-2 244 0,0-1 0,1 1 0,0 0 0,1-1 0,0 1 0,0 0 0,1 0 0,0 1 0,0-1 0,1 0 0,5-8 0,-6 13 0,0-1 0,0 1 0,1 0 0,-1 0 0,1 0 0,0 0 0,0 0 0,0 1 0,0 0 0,0 0 0,1 0 0,-1 0 0,0 1 0,1-1 0,0 1 0,-1 0 0,1 1 0,0-1 0,-1 1 0,1 0 0,6 0 0,3 1 0,1 1 0,-1 0 0,0 1 0,0 0 0,0 1 0,0 1 0,-1 0 0,1 1 0,-1 0 0,0 1 0,-1 0 0,0 1 0,0 1 0,-1 0 0,0 0 0,11 13 0,-20-19 0,1 0 0,-1 0 0,0 1 0,0-1 0,0 1 0,-1-1 0,1 1 0,-1 0 0,0-1 0,0 1 0,0 0 0,0 0 0,-1 0 0,0 0 0,0 0 0,0 6 0,-1-4 0,0 0 0,-1-1 0,0 1 0,0-1 0,0 0 0,-1 1 0,1-1 0,-1 0 0,0 0 0,-5 5 0,-8 8 0,0-2 0,-2 0 0,0 0 0,-27 17 0,40-29 0,-38 23 0,32-22 0,1 1 0,0 0 0,0 1 0,1 0 0,0 0 0,0 1 0,0 0 0,1 1 0,-8 10 0,16-17 0,-1 0 0,0 0 0,0 0 0,1 0 0,-1-1 0,1 1 0,-1 0 0,1 0 0,0 0 0,0 0 0,0 0 0,0 0 0,0 0 0,0 0 0,1 0 0,-1 0 0,1 0 0,-1 0 0,1 0 0,0-1 0,0 1 0,-1 0 0,1 0 0,0-1 0,1 1 0,-1 0 0,0-1 0,0 1 0,1-1 0,-1 0 0,1 1 0,-1-1 0,4 2 0,4 3 0,2 1 0,-1-2 0,1 1 0,13 4 0,-19-8 0,36 14 0,-7-3 0,-1 0 0,-1 3 0,0 0 0,53 38 0,-81-52 0,-1 1 0,1 0 0,-1 0 0,0 1 0,0-1 0,0 1 0,-1-1 0,1 1 0,-1 0 0,0 0 0,0 0 0,0 0 0,-1 0 0,2 6 0,-3-7 0,1-1 0,-1 1 0,0-1 0,-1 1 0,1 0 0,0-1 0,-1 1 0,0-1 0,1 1 0,-1-1 0,0 1 0,0-1 0,0 0 0,-1 1 0,1-1 0,0 0 0,-1 0 0,0 0 0,1 0 0,-1 0 0,0 0 0,0 0 0,0-1 0,0 1 0,-4 1 0,-5 4 0,-1-1 0,0 0 0,0-1 0,0 0 0,-1-1 0,-15 3 0,-3-1 0,-45 3 0,64-7-114,1-2 1,-1 1-1,1-2 0,-1 1 0,0-1 1,1-1-1,0 0 0,-1-1 0,1 0 1,0-1-1,-19-9 0,10-2-6712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7.950"/>
    </inkml:context>
    <inkml:brush xml:id="br0">
      <inkml:brushProperty name="width" value="0.05" units="cm"/>
      <inkml:brushProperty name="height" value="0.05" units="cm"/>
    </inkml:brush>
  </inkml:definitions>
  <inkml:trace contextRef="#ctx0" brushRef="#br0">46 200 24575,'9'-8'0,"1"1"0,-1 0 0,1 0 0,15-6 0,-16 8 0,-1 1 0,0-1 0,0-1 0,0 1 0,0-1 0,-1-1 0,10-10 0,-17 17 0,1-1 0,-1 1 0,1-1 0,-1 0 0,1 1 0,-1-1 0,1 0 0,-1 0 0,1 1 0,-1-1 0,0 0 0,1 0 0,-1 0 0,0 1 0,0-1 0,0 0 0,0 0 0,0 0 0,0 0 0,0 1 0,0-1 0,0 0 0,0-1 0,-1 1 0,1 0 0,-1 1 0,1-1 0,-1 1 0,0-1 0,1 1 0,-1 0 0,0-1 0,1 1 0,-1-1 0,0 1 0,0 0 0,1 0 0,-1-1 0,0 1 0,0 0 0,1 0 0,-1 0 0,-1 0 0,-3 0 0,-1 0 0,1 1 0,0-1 0,0 1 0,0 0 0,-6 2 0,2 1 0,1 0 0,-1 0 0,1 1 0,0 0 0,1 0 0,-1 1 0,1 0 0,0 1 0,1-1 0,0 1 0,0 0 0,0 1 0,1-1 0,0 1 0,0 0 0,1 1 0,0-1 0,1 1 0,-3 9 0,5-16 0,0-1 0,1 1 0,0-1 0,-1 1 0,1 0 0,0-1 0,0 1 0,0 0 0,0-1 0,0 1 0,0-1 0,0 1 0,1 0 0,-1-1 0,1 1 0,-1-1 0,1 1 0,-1 0 0,1-1 0,0 0 0,0 1 0,0-1 0,0 1 0,0-1 0,0 0 0,0 0 0,0 0 0,0 0 0,1 0 0,-1 0 0,3 2 0,3-1 0,-1 1 0,1-1 0,1 0 0,-1-1 0,0 0 0,9 1 0,-10-2 0,1 1 0,-1 0 0,1 0 0,-1 0 0,1 1 0,8 4 0,-10-2 0,0 0 0,0 0 0,0 1 0,0-1 0,-1 1 0,0 0 0,0 1 0,0-1 0,3 7 0,-4-6 0,1 0 0,0 0 0,0 0 0,1-1 0,-1 0 0,8 6 0,-9-9 0,-1 0 0,1-1 0,0 0 0,-1 1 0,1-1 0,0 0 0,0-1 0,0 1 0,0 0 0,0-1 0,-1 1 0,1-1 0,0 0 0,0 0 0,0 0 0,0-1 0,0 1 0,0-1 0,4-1 0,9-4 0,-1-1 0,0 0 0,0-1 0,-1-1 0,0-1 0,-1 0 0,22-21 0,-24 22 0,31-32 0,-2-1 0,-2-2 0,-2-2 0,54-89 0,-97 149 0,1 0 0,0 0 0,-5 18 0,9-25 0,0 1 0,0 0 0,0 1 0,1-1 0,0 0 0,1 0 0,0 0 0,0 1 0,3 15 0,0-17 0,0 0 0,1 0 0,0 0 0,0 0 0,0-1 0,1 1 0,0-1 0,0-1 0,10 9 0,-9-9 0,-1 1 0,1 0 0,-1 0 0,0 0 0,-1 0 0,1 1 0,-1-1 0,6 14 0,-10-18 0,1 1 0,-1-1 0,1 0 0,-1 0 0,1 0 0,-1 0 0,0 1 0,0-1 0,0 0 0,-1 0 0,1 0 0,0 1 0,-1-1 0,0 0 0,1 0 0,-1 0 0,0 0 0,0 0 0,-1 2 0,-1 0 0,1-1 0,-1 0 0,0 1 0,-1-1 0,1-1 0,0 1 0,-1 0 0,1-1 0,-6 3 0,-8 3 0,0-1 0,0 0 0,-29 6 0,39-11 0,-16 5-89,10-4-230,1 1 0,-1-1 0,-23 2 0,16-6-6507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8.760"/>
    </inkml:context>
    <inkml:brush xml:id="br0">
      <inkml:brushProperty name="width" value="0.05" units="cm"/>
      <inkml:brushProperty name="height" value="0.05" units="cm"/>
    </inkml:brush>
  </inkml:definitions>
  <inkml:trace contextRef="#ctx0" brushRef="#br0">0 558 24575,'31'0'0,"1"1"0,1-2 0,0-1 0,43-8 0,-67 8 0,0 0 0,0-1 0,-1 0 0,1 0 0,-1-1 0,0 0 0,0 0 0,0-1 0,-1 0 0,1-1 0,-1 1 0,0-1 0,-1-1 0,0 1 0,0-1 0,0 0 0,4-9 0,-7 13 0,-1-1 0,0 0 0,0 0 0,-1-1 0,1 1 0,-1 0 0,0 0 0,0-1 0,-1 1 0,1-1 0,-1 1 0,0 0 0,0-1 0,0 1 0,-1-1 0,1 1 0,-3-5 0,3 6 0,-1 1 0,-1-1 0,1 1 0,0 0 0,0 0 0,-1-1 0,0 1 0,1 0 0,-1 0 0,0 0 0,0 1 0,0-1 0,0 0 0,0 1 0,0-1 0,-1 1 0,1 0 0,0-1 0,-1 1 0,1 0 0,-1 1 0,1-1 0,-1 0 0,0 1 0,1 0 0,-1-1 0,1 1 0,-1 0 0,-4 1 0,2-1 0,0 0 0,0 1 0,-1 0 0,1 0 0,0 1 0,1 0 0,-1-1 0,0 1 0,0 1 0,1-1 0,-1 1 0,1 0 0,0 0 0,-7 6 0,5-3 0,1 0 0,0 0 0,0 1 0,0-1 0,1 1 0,0 0 0,0 0 0,1 1 0,-4 9 0,5-10 0,-1 0 0,1 1 0,1-1 0,-1 1 0,1-1 0,1 1 0,-1 0 0,1-1 0,1 1 0,-1 0 0,1-1 0,0 1 0,1-1 0,0 1 0,0-1 0,1 0 0,0 0 0,0 0 0,1 0 0,-1 0 0,8 9 0,0-6 0,0 0 0,1 0 0,0-1 0,1-1 0,0 0 0,0-1 0,1 0 0,-1-1 0,2-1 0,-1 0 0,0-1 0,1 0 0,19 2 0,6-1 0,1-2 0,0-1 0,69-7 0,-80 3 0,-1-2 0,1-1 0,-1-1 0,0-1 0,36-15 0,-55 18 0,-1-1 0,1 0 0,-1-1 0,0 0 0,-1 0 0,1-1 0,13-14 0,-17 15 0,-1 1 0,1-1 0,-2 0 0,1 0 0,-1-1 0,0 1 0,0-1 0,0 0 0,-1 1 0,0-1 0,-1 0 0,0 0 0,1-8 0,-2 11 0,1 0 0,-1 0 0,0 0 0,-1 0 0,1 0 0,-1 1 0,0-1 0,1 0 0,-2 0 0,1 0 0,0 1 0,-1-1 0,0 1 0,0-1 0,0 1 0,0 0 0,0-1 0,-1 1 0,1 0 0,-1 1 0,0-1 0,0 0 0,0 1 0,0 0 0,0-1 0,-1 1 0,1 1 0,-1-1 0,-6-2 0,5 2 0,0 1 0,-1 0 0,1 0 0,-1 0 0,1 1 0,-1-1 0,1 1 0,0 1 0,-1-1 0,1 1 0,-1 0 0,1 0 0,0 0 0,-1 1 0,1 0 0,0 0 0,0 0 0,0 1 0,1-1 0,-10 8 0,5-2 0,0 1 0,0 0 0,1 0 0,-14 20 0,19-25 0,0 0 0,1 0 0,-1 1 0,1-1 0,0 1 0,1-1 0,-1 1 0,1 0 0,0-1 0,0 1 0,0 0 0,1 0 0,-1 0 0,1 0 0,1 6 0,0-9 0,-1 0 0,0-1 0,1 1 0,0 0 0,-1-1 0,1 1 0,0 0 0,0-1 0,0 1 0,0-1 0,0 1 0,0-1 0,1 0 0,-1 0 0,0 1 0,1-1 0,-1 0 0,1 0 0,-1 0 0,4 1 0,-2-1 0,1 1 0,0-1 0,0-1 0,0 1 0,0 0 0,0-1 0,0 0 0,8 0 0,-1-1 0,1-1 0,-1 0 0,-1-1 0,1 0 0,20-9 0,-21 7 0,-1 0 0,0-1 0,-1 0 0,1 0 0,-1-1 0,0 0 0,-1 0 0,0-1 0,0 0 0,10-15 0,-9 10 0,-1-1 0,0 0 0,-1 0 0,0-1 0,-2 0 0,6-23 0,-3-13 0,-3 0 0,-1 0 0,-6-72 0,1 72 0,0 1 0,2 47 0,0 5 0,-1 27 0,7 88 0,38 207 0,-37-282 0,6 35-1365,1-11-5461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09.539"/>
    </inkml:context>
    <inkml:brush xml:id="br0">
      <inkml:brushProperty name="width" value="0.05" units="cm"/>
      <inkml:brushProperty name="height" value="0.05" units="cm"/>
    </inkml:brush>
  </inkml:definitions>
  <inkml:trace contextRef="#ctx0" brushRef="#br0">40 279 24575,'0'-8'0,"1"5"0,-1 1 0,0 0 0,1-1 0,-1 1 0,-1-1 0,1 1 0,0 0 0,0-1 0,-1 1 0,0 0 0,1-1 0,-1 1 0,0 0 0,0 0 0,0-1 0,0 1 0,-3-3 0,4 5 0,-1 0 0,1 0 0,0 0 0,-1 0 0,1 0 0,0 0 0,-1 0 0,1 0 0,0 0 0,-1 0 0,1 0 0,0 0 0,-1 0 0,1 0 0,0 1 0,0-1 0,-1 0 0,1 0 0,0 0 0,-1 0 0,1 1 0,0-1 0,0 0 0,-1 0 0,1 1 0,0-1 0,0 0 0,0 0 0,-1 1 0,1-1 0,0 0 0,0 1 0,0-1 0,0 0 0,0 1 0,0-1 0,0 0 0,0 1 0,-1-1 0,1 0 0,0 1 0,0-1 0,1 1 0,-5 16 0,4-10 0,-1 0 0,1 0 0,1 0 0,-1-1 0,1 1 0,1 0 0,-1 0 0,1-1 0,0 1 0,0-1 0,1 0 0,0 1 0,0-1 0,1 0 0,-1-1 0,1 1 0,1-1 0,6 8 0,-8-10 0,0 0 0,0-1 0,0 1 0,1 0 0,-1-1 0,1 0 0,-1 0 0,1 0 0,0 0 0,0-1 0,0 0 0,0 1 0,0-1 0,0-1 0,1 1 0,-1-1 0,0 1 0,0-1 0,0 0 0,1-1 0,-1 1 0,0-1 0,0 0 0,0 0 0,0 0 0,0 0 0,0-1 0,0 0 0,0 1 0,-1-1 0,5-3 0,-5 2 0,0 1 0,0-1 0,0 0 0,-1 0 0,1 0 0,-1 0 0,0 0 0,0 0 0,0-1 0,0 1 0,0-1 0,-1 1 0,0-1 0,0 0 0,0 1 0,0-1 0,0 0 0,-1 0 0,1 0 0,-1 0 0,0 0 0,-1 1 0,0-8 0,-1-4 0,-1 1 0,0 0 0,-1 1 0,-1-1 0,-6-15 0,-2 2 0,-1 0 0,-22-31 0,30 48 0,0 1 0,-1 1 0,-1-1 0,0 1 0,0 0 0,0 1 0,-1 0 0,0 0 0,-13-7 0,20 13 0,1 1 0,-1-1 0,0 0 0,0 0 0,0 1 0,0-1 0,1 1 0,-1 0 0,0-1 0,0 1 0,0 0 0,0 0 0,-2 0 0,3 1 0,0-1 0,1 0 0,-1 0 0,0 0 0,1 1 0,-1-1 0,0 1 0,1-1 0,-1 0 0,1 1 0,-1-1 0,1 1 0,-1-1 0,1 1 0,-1-1 0,1 1 0,-1 0 0,1-1 0,0 1 0,-1-1 0,1 1 0,0 0 0,-1 1 0,1 0 0,0 1 0,0 0 0,0-1 0,0 1 0,0-1 0,0 1 0,1 0 0,-1-1 0,1 1 0,0-1 0,0 1 0,0-1 0,0 0 0,0 1 0,1-1 0,-1 0 0,2 3 0,2 0 0,0 0 0,0 0 0,0 0 0,0-1 0,1 0 0,0 0 0,0 0 0,0-1 0,0 0 0,1 0 0,-1 0 0,1-1 0,-1 0 0,1 0 0,0-1 0,0 0 0,10 1 0,9-1 0,1-2 0,0 0 0,28-5 0,20-10 0,-51 10 0,41-5 0,-61 11 0,0 0 0,0 0 0,-1 0 0,1 1 0,0-1 0,-1 1 0,1 0 0,-1 0 0,1 0 0,-1 0 0,1 1 0,-1-1 0,0 1 0,1 0 0,-1 0 0,0 0 0,0 1 0,-1-1 0,1 1 0,0-1 0,-1 1 0,0 0 0,1 0 0,-1 0 0,0 0 0,2 5 0,3 8 0,0 1 0,-1 0 0,-1 0 0,5 24 0,-1-1 0,-4-20 0,5 21 0,-9-39 0,-1 0 0,1 0 0,0 0 0,0 0 0,0 0 0,0 0 0,0 0 0,0 0 0,1-1 0,-1 1 0,0 0 0,1-1 0,2 3 0,-3-4 0,1 1 0,-1-1 0,0 0 0,0 0 0,0 0 0,0 0 0,1 0 0,-1 0 0,0 0 0,0-1 0,0 1 0,0 0 0,0-1 0,0 1 0,0-1 0,0 1 0,0-1 0,0 1 0,0-1 0,0 0 0,0 1 0,0-1 0,0 0 0,0 0 0,0 0 0,-1 0 0,1 1 0,0-1 0,0-2 0,23-34 0,-21 32 0,87-137 0,-74 120 0,2 1 0,-1 0 0,2 2 0,26-21 0,-43 38 0,0 0 0,-1 1 0,1-1 0,0 1 0,1 0 0,-1-1 0,0 1 0,0 0 0,0 0 0,1 0 0,-1 1 0,0-1 0,1 1 0,-1-1 0,1 1 0,-1 0 0,1 0 0,-1 0 0,1 0 0,-1 0 0,0 1 0,1-1 0,2 1 0,-2 1 0,0 0 0,0 0 0,0 0 0,0 0 0,0 0 0,0 1 0,-1 0 0,1-1 0,-1 1 0,0 0 0,1 0 0,-1 0 0,2 6 0,4 7 0,-2 1 0,0 0 0,0 0 0,-2 1 0,3 19 0,-4-9-455,0 0 0,-3 40 0,-4-9-6371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0.349"/>
    </inkml:context>
    <inkml:brush xml:id="br0">
      <inkml:brushProperty name="width" value="0.05" units="cm"/>
      <inkml:brushProperty name="height" value="0.05" units="cm"/>
    </inkml:brush>
  </inkml:definitions>
  <inkml:trace contextRef="#ctx0" brushRef="#br0">307 72 24575,'0'-4'0,"0"-1"0,0 1 0,-1-1 0,1 1 0,-1-1 0,0 1 0,0 0 0,-1-1 0,-2-4 0,3 7 0,0 1 0,0-1 0,0 0 0,0 1 0,-1 0 0,1-1 0,-1 1 0,1 0 0,-1 0 0,1 0 0,-1 0 0,0 0 0,0 0 0,1 0 0,-1 0 0,0 1 0,0-1 0,0 1 0,0-1 0,0 1 0,0 0 0,0 0 0,1 0 0,-4 0 0,-6 1 0,0 1 0,0 0 0,1 0 0,-1 1 0,1 0 0,0 1 0,0 0 0,0 1 0,0 0 0,1 1 0,0-1 0,0 2 0,-16 14 0,15-12 0,1 0 0,-1 1 0,2 0 0,0 0 0,0 1 0,0 0 0,2 1 0,-1-1 0,2 1 0,-1 1 0,-3 14 0,8-23 6,0 1-1,0-1 1,1 1-1,-1-1 0,1 1 1,0 0-1,1-1 1,-1 1-1,1-1 1,0 1-1,0-1 1,0 1-1,1-1 0,-1 0 1,1 1-1,0-1 1,0 0-1,1 0 1,-1-1-1,1 1 1,5 6-1,-1-4-154,0 0 1,0 0-1,0-1 1,1 0-1,0 0 1,0 0-1,0-1 1,0 0-1,16 4 1,16 3-6678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0.708"/>
    </inkml:context>
    <inkml:brush xml:id="br0">
      <inkml:brushProperty name="width" value="0.05" units="cm"/>
      <inkml:brushProperty name="height" value="0.05" units="cm"/>
    </inkml:brush>
  </inkml:definitions>
  <inkml:trace contextRef="#ctx0" brushRef="#br0">68 122 24575,'-4'-4'0,"0"1"0,-1-1 0,1 1 0,-1 0 0,1 1 0,-7-4 0,-16-9 0,27 15 0,0 0 0,-1 0 0,1 0 0,0-1 0,0 1 0,0 0 0,-1 0 0,1 0 0,0 0 0,0 0 0,0-1 0,0 1 0,-1 0 0,1 0 0,0 0 0,0 0 0,0-1 0,0 1 0,0 0 0,0 0 0,0 0 0,-1-1 0,1 1 0,0 0 0,0 0 0,0-1 0,0 1 0,0 0 0,0 0 0,0-1 0,0 1 0,0 0 0,0 0 0,0 0 0,0-1 0,1 1 0,-1 0 0,0 0 0,0-1 0,0 1 0,11-4 0,18 1 0,-28 3 0,98 2 0,-55 0 0,0-2 0,51-7 0,-89 6 0,0 0 0,0-1 0,0 1 0,0-2 0,8-3 0,-13 6 0,-1 0 0,1 0 0,0-1 0,-1 1 0,1 0 0,-1-1 0,0 1 0,1 0 0,-1-1 0,1 1 0,-1-1 0,1 1 0,-1-1 0,0 1 0,1-1 0,-1 1 0,0-1 0,0 1 0,1-1 0,-1 1 0,0-1 0,0 1 0,0-1 0,0 0 0,0 0 0,0 0 0,-1 0 0,1 0 0,-1 0 0,0 0 0,0 0 0,1 0 0,-1 0 0,0 0 0,0 1 0,0-1 0,0 0 0,0 1 0,0-1 0,0 0 0,0 1 0,-1-1 0,1 1 0,-2-1 0,-7-3 0,-1 0 0,1 0 0,-1 1 0,0 0 0,-15-1 0,24 4 0,-1 0 0,1 0 0,0 0 0,0 0 0,0 0 0,0 0 0,-1 1 0,1-1 0,0 1 0,0-1 0,0 1 0,0 0 0,0 0 0,0 0 0,0 0 0,1 0 0,-1 1 0,0-1 0,0 1 0,1-1 0,-1 1 0,1-1 0,0 1 0,-1 0 0,1-1 0,0 1 0,0 0 0,0 0 0,0 0 0,0 0 0,1 0 0,-1 0 0,0 0 0,1 1 0,-1 1 0,0 11 0,0 1 0,1-1 0,1 0 0,0 0 0,1 1 0,8 27 0,2 22 0,-2 20-1365,-4-62-5461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1.254"/>
    </inkml:context>
    <inkml:brush xml:id="br0">
      <inkml:brushProperty name="width" value="0.05" units="cm"/>
      <inkml:brushProperty name="height" value="0.05" units="cm"/>
    </inkml:brush>
  </inkml:definitions>
  <inkml:trace contextRef="#ctx0" brushRef="#br0">17 172 24575,'-1'0'0,"1"0"0,0 0 0,0 0 0,0-1 0,0 1 0,0 0 0,0 0 0,0-1 0,-1 1 0,1 0 0,0-1 0,0 1 0,0 0 0,0 0 0,0-1 0,0 1 0,0 0 0,0 0 0,1-1 0,-1 1 0,0 0 0,0 0 0,0-1 0,0 1 0,0 0 0,0 0 0,0-1 0,1 1 0,-1 0 0,0 0 0,0 0 0,0-1 0,0 1 0,1 0 0,-1 0 0,0 0 0,0 0 0,1-1 0,-1 1 0,0 0 0,0 0 0,1 0 0,-1 0 0,0 0 0,0 0 0,1 0 0,-1 0 0,0 0 0,0 0 0,1 0 0,-1 0 0,0 0 0,1 0 0,-1 0 0,0 0 0,0 0 0,1 0 0,-1 0 0,0 0 0,0 0 0,1 0 0,-1 1 0,0-1 0,11 16 0,-9-3 0,-2 0 0,0-1 0,0 1 0,-1 0 0,-1-1 0,0 1 0,-6 17 0,2-3 0,5-22 0,0 1 0,0 0 0,-1-1 0,1 1 0,-1 0 0,-1-1 0,-5 10 0,14-61 0,8-12 0,19-68 0,-27 109 0,0 1 0,1 0 0,1 1 0,0 0 0,15-21 0,-21 34 0,0-1 0,0 0 0,0 1 0,1-1 0,-1 1 0,1 0 0,0 0 0,0 0 0,0 0 0,-1 0 0,2 1 0,-1-1 0,0 1 0,0 0 0,0 0 0,1 0 0,-1 0 0,1 1 0,-1-1 0,0 1 0,1 0 0,-1 0 0,5 1 0,-5-1 0,0 1 0,1 0 0,-2 0 0,1 1 0,0-1 0,0 0 0,0 1 0,-1 0 0,1 0 0,0 0 0,-1 0 0,0 0 0,0 0 0,1 1 0,-1-1 0,0 1 0,-1-1 0,1 1 0,0 0 0,-1-1 0,0 1 0,0 0 0,1 0 0,-2 0 0,2 5 0,-1-3 0,0-1 0,-1 0 0,0 1 0,0-1 0,0 0 0,0 1 0,-1-1 0,1 0 0,-1 1 0,0-1 0,0 0 0,-1 0 0,1 0 0,-1 0 0,0 0 0,0 0 0,-1 0 0,1-1 0,-1 1 0,1-1 0,-1 1 0,0-1 0,0 0 0,-8 5 0,-1 0 0,0 1 0,-1-2 0,0 1 0,0-2 0,-1 0 0,-14 4 0,25-9 0,0 0 0,0 1 0,-1-1 0,1 1 0,0-1 0,0 1 0,1 0 0,-1 0 0,-4 3 0,7-4 0,-1 0 0,1 0 0,0 0 0,-1-1 0,1 1 0,0 0 0,-1 0 0,1 0 0,0 0 0,0 0 0,0 0 0,0-1 0,0 1 0,0 0 0,0 0 0,0 0 0,0 0 0,0 0 0,0 0 0,1 0 0,-1-1 0,0 1 0,1 0 0,-1 0 0,0 0 0,1 0 0,-1-1 0,1 1 0,-1 0 0,1-1 0,0 1 0,-1 0 0,1-1 0,0 1 0,-1-1 0,1 1 0,0-1 0,0 1 0,1 0 0,17 12 0,1 0 0,24 11 0,22 14 0,-12-7-1365,-31-21-5461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1.749"/>
    </inkml:context>
    <inkml:brush xml:id="br0">
      <inkml:brushProperty name="width" value="0.05" units="cm"/>
      <inkml:brushProperty name="height" value="0.05" units="cm"/>
    </inkml:brush>
  </inkml:definitions>
  <inkml:trace contextRef="#ctx0" brushRef="#br0">0 40 24575,'0'-33'0,"0"26"0,0 23 0,0 1 0,1 0 0,0 0 0,1 0 0,8 31 0,-9-44 0,0-1 0,0 0 0,0 0 0,0 0 0,0 0 0,1 0 0,-1 0 0,1 0 0,0-1 0,0 1 0,0 0 0,0-1 0,0 0 0,1 1 0,-1-1 0,1 0 0,0 0 0,-1 0 0,1-1 0,0 1 0,0-1 0,0 1 0,0-1 0,0 0 0,0 0 0,1 0 0,-1-1 0,0 1 0,0-1 0,1 0 0,-1 0 0,0 0 0,5-1 0,-4 1 0,0-2 0,1 1 0,-1 0 0,0-1 0,1 0 0,-1 0 0,0 0 0,0 0 0,-1-1 0,1 0 0,0 1 0,-1-1 0,0-1 0,1 1 0,-1 0 0,-1-1 0,1 1 0,0-1 0,-1 0 0,0 0 0,3-6 0,2-7 0,-1-1 0,0 0 0,5-30 0,-10 47 0,-60 297 0,49-239 0,3 0 0,3 1 0,3 78 0,1-130 41,1-12-1447,-1-4-5420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2.968"/>
    </inkml:context>
    <inkml:brush xml:id="br0">
      <inkml:brushProperty name="width" value="0.05" units="cm"/>
      <inkml:brushProperty name="height" value="0.05" units="cm"/>
    </inkml:brush>
  </inkml:definitions>
  <inkml:trace contextRef="#ctx0" brushRef="#br0">2814 187 24575,'-14'-10'0,"1"0"0,-1 1 0,-1 1 0,0 0 0,0 1 0,-22-7 0,28 10 0,-35-12 0,-1 3 0,0 1 0,-89-11 0,-142 4 0,43 17 0,-1 9 0,2 11 0,-300 60 0,422-54 0,-172 58 0,232-62 0,1 1 0,0 2 0,2 3 0,1 1 0,-64 51 0,93-65 0,1 1 0,0 2 0,1-1 0,1 2 0,0-1 0,2 2 0,-20 34 0,27-42 0,1 0 0,0-1 0,1 1 0,0 1 0,0-1 0,1 0 0,0 1 0,1-1 0,1 1 0,-1-1 0,2 1 0,-1-1 0,1 1 0,1-1 0,0 0 0,1 1 0,6 18 0,0-11 0,1 0 0,0 0 0,2-1 0,0-1 0,0 0 0,2 0 0,0-1 0,0-1 0,2 0 0,29 20 0,2-3 0,1-3 0,89 39 0,-52-33-105,2-4 0,1-3 0,140 23 0,281 9-316,261-33-839,-583-33 800,-1-9 1,207-45 0,-300 41 326,-1-5 0,118-49 0,-160 53 132,-2-2 1,0-3-1,-2-2 0,0-1 1,65-57-1,-93 69 48,0 0 0,-1-2 0,-1 0 0,0-1 0,-2 0 0,0-1 0,-1-1 0,-2 0 0,0-1 0,9-28 0,-16 37 105,0 0-1,-1 0 1,0 0-1,-1 0 1,-1-1-1,0 1 1,-1 0-1,-1-1 1,0 1-1,-1-1 1,-1 1-1,0 0 1,-1 0-1,0 0 1,-1 1-1,0 0 1,-2 0-1,-14-24 1,5 15-102,-1 2 0,0 0 0,-2 1 0,0 1 0,-1 0 0,-1 2 0,-1 0 1,0 2-1,-37-19 0,1 6-62,-1 2 0,-113-31 0,67 30 41,-1 4 1,-1 5-1,-125-4 1,143 18-322,-1 5-1,1 3 1,-1 5-1,-103 24 1,109-13-6534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4.105"/>
    </inkml:context>
    <inkml:brush xml:id="br0">
      <inkml:brushProperty name="width" value="0.05" units="cm"/>
      <inkml:brushProperty name="height" value="0.05" units="cm"/>
    </inkml:brush>
  </inkml:definitions>
  <inkml:trace contextRef="#ctx0" brushRef="#br0">695 234 24575,'0'-2'0,"0"-1"0,1 0 0,-1 1 0,1-1 0,0 0 0,-1 1 0,1-1 0,1 1 0,-1-1 0,0 1 0,0 0 0,1-1 0,0 1 0,-1 0 0,1 0 0,0 0 0,0 0 0,0 0 0,4-2 0,-3 2 0,-1-1 0,1 1 0,-1 0 0,0-1 0,1 1 0,-1-1 0,0 0 0,-1 0 0,1 0 0,1-3 0,-3 5 0,1 1 0,-1-1 0,0 1 0,0 0 0,0-1 0,0 1 0,0-1 0,0 1 0,0-1 0,0 1 0,0 0 0,0-1 0,-1 1 0,1-1 0,0 1 0,0 0 0,0-1 0,0 1 0,0-1 0,-1 1 0,1 0 0,0-1 0,0 1 0,-1 0 0,1-1 0,0 1 0,-1 0 0,1 0 0,0-1 0,-1 1 0,1 0 0,0 0 0,-1-1 0,1 1 0,-1 0 0,1 0 0,0 0 0,-1 0 0,1 0 0,-1 0 0,1 0 0,-1 0 0,1 0 0,0 0 0,-1 0 0,1 0 0,-1 0 0,1 0 0,0 0 0,-1 0 0,1 0 0,-1 0 0,1 1 0,-1-1 0,-27 7 0,-10 9 0,0 1 0,1 3 0,1 0 0,-52 40 0,45-25 0,0 2 0,-71 80 0,83-78 0,1 2 0,2 1 0,2 1 0,2 1 0,2 1 0,2 1 0,2 1 0,2 0 0,-14 69 0,22-76 0,1 1 0,3 0 0,1 0 0,2 1 0,1-1 0,3 0 0,1 0 0,2 0 0,2 0 0,2-1 0,27 71 0,-26-85 9,2-1 0,2 0 0,0-1 0,1 0 0,1-1 0,1-1 0,37 35 0,-26-32-39,2-2 0,0 0 0,1-2 0,1-2 0,41 19 0,0-9-117,0-3-1,2-3 0,1-3 0,0-4 1,84 6-1,-59-11 148,0-5 0,0-5 0,0-4 0,165-27 0,-204 19 0,1-3 0,-2-3 0,0-3 0,-2-2 0,0-3 0,-2-3 0,0-2 0,76-54 0,-102 59-37,-1-1 1,-1-2-1,-2-1 0,-1-1 1,-1-1-1,-1-1 1,32-57-1,-35 47-52,-1 0 0,-2-2 0,-2 0 0,-2-2-1,-2 1 1,8-58 0,-14 57 25,-2 1 1,-2-1-1,-2 0 0,-2 0 0,-2 0 1,-2 1-1,-3-1 0,-1 1 0,-2 1 0,-1 0 1,-3 0-1,-2 2 0,-2 0 0,-47-79 1,46 93 51,-1 0 1,-1 2-1,-1 0 1,-1 2-1,-2 0 1,0 2-1,-2 1 0,0 1 1,-34-18-1,23 18 29,-1 2 0,-1 2 0,-1 1 0,0 2 0,-1 2 0,-64-8 0,40 12-47,0 3 0,-1 3 1,-112 12-1,91 2-246,2 3 0,-103 33 0,61-7-4104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3.549"/>
    </inkml:context>
    <inkml:brush xml:id="br0">
      <inkml:brushProperty name="width" value="0.05" units="cm"/>
      <inkml:brushProperty name="height" value="0.05" units="cm"/>
    </inkml:brush>
  </inkml:definitions>
  <inkml:trace contextRef="#ctx0" brushRef="#br0">346 231 24575,'1'-4'0,"1"1"0,0-1 0,0 1 0,0 0 0,0-1 0,0 1 0,1 0 0,0 0 0,-1 1 0,1-1 0,4-2 0,3-5 0,-3 1 0,0 0 0,-1-1 0,0 0 0,-1 0 0,0 0 0,0-1 0,-1 1 0,-1-1 0,4-13 0,-7 22 0,0 0 0,0 1 0,0-1 0,0 1 0,0-1 0,0 1 0,0-1 0,0 0 0,-1 1 0,1-1 0,-1 1 0,1-1 0,-1 1 0,1 0 0,-1-1 0,0 1 0,0-1 0,0 1 0,0 0 0,0 0 0,-1-2 0,-1 1 0,0-1 0,0 1 0,-1 0 0,1 0 0,0 0 0,-1 0 0,0 1 0,-4-2 0,-6-1 0,1 1 0,0 0 0,-28 0 0,17 2 0,1 2 0,-1 1 0,0 0 0,1 2 0,-1 1 0,1 1 0,1 0 0,-1 2 0,-31 16 0,49-22 0,0 1 0,1 0 0,0 0 0,-1 0 0,1 1 0,1-1 0,-1 1 0,-4 5 0,7-7 0,0-1 0,0 0 0,0 1 0,1-1 0,-1 1 0,0 0 0,1-1 0,-1 1 0,1-1 0,-1 1 0,1 0 0,0-1 0,0 1 0,0 0 0,0 0 0,0-1 0,0 1 0,0 0 0,1-1 0,-1 1 0,0 0 0,1-1 0,0 1 0,-1-1 0,1 1 0,0-1 0,0 1 0,0-1 0,1 3 0,4 2 0,-1 0 0,1-1 0,0 1 0,0-1 0,1-1 0,0 1 0,0-1 0,10 5 0,67 24 0,-37-16 0,-14-4 0,53 22 0,-77-30 0,-1-1 0,1 1 0,-1 1 0,0-1 0,0 2 0,12 12 0,-19-18 0,1 0 0,-1 1 0,0-1 0,0 0 0,0 1 0,0-1 0,0 1 0,0 0 0,0-1 0,-1 1 0,1 0 0,-1 0 0,1-1 0,-1 1 0,0 0 0,1 0 0,-1 0 0,0-1 0,0 1 0,0 0 0,0 0 0,-1 2 0,0-2 0,0 0 0,0 0 0,-1 0 0,1 0 0,0 0 0,-1 0 0,1 0 0,-1 0 0,0-1 0,0 1 0,0 0 0,1-1 0,-2 0 0,-2 2 0,-5 2 0,0 0 0,-1-1 0,1 0 0,-1-1 0,-22 3 0,7-2 40,0-2 0,-42-2 0,55 0-226,0-2 1,0 0-1,0 0 0,0-1 1,1-1-1,-1 0 1,-13-7-1,9 2-6640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4.650"/>
    </inkml:context>
    <inkml:brush xml:id="br0">
      <inkml:brushProperty name="width" value="0.05" units="cm"/>
      <inkml:brushProperty name="height" value="0.05" units="cm"/>
    </inkml:brush>
  </inkml:definitions>
  <inkml:trace contextRef="#ctx0" brushRef="#br0">1 179 24575,'27'-7'0,"2"1"0,-1 1 0,1 2 0,37 0 0,23-3 0,-50 0 0,-23 4 0,0-1 0,0 2 0,23 1 0,-32 3 0,-14 3 0,-15 5 0,-34 9 0,28-10 0,-42 19 0,63-25 0,0-1 0,0 2 0,1-1 0,-1 1 0,1 0 0,0 0 0,1 0 0,-1 1 0,1 0 0,-8 11 0,12-15 0,0-1 0,0 1 0,0 0 0,1 0 0,-1-1 0,0 1 0,1 0 0,-1 0 0,1 0 0,0-1 0,-1 1 0,1 0 0,0 0 0,0 0 0,0 0 0,0 0 0,1 0 0,-1-1 0,1 1 0,-1 0 0,1 0 0,1 2 0,-1-1 0,1 0 0,1 0 0,-1 0 0,0-1 0,1 1 0,-1-1 0,1 0 0,0 1 0,0-1 0,0 0 0,4 2 0,5 1 0,-1 0 0,1-1 0,0 0 0,1-1 0,21 4 0,12-4 0,-1-3 0,1-1 0,-1-2 0,0-2 0,0-2 0,0-2 0,-1-2 0,0-1 0,-1-3 0,69-34 0,-107 47 0,34-19 0,-37 20 0,-1 0 0,1 0 0,0 0 0,-1 0 0,1-1 0,-1 1 0,1 0 0,-1-1 0,0 1 0,0-1 0,1 0 0,-1 1 0,0-1 0,0 0 0,-1 0 0,1 0 0,1-2 0,-3 3 0,1 0 0,0 0 0,0 1 0,0-1 0,-1 0 0,1 0 0,0 0 0,-1 1 0,1-1 0,-1 0 0,1 0 0,-1 1 0,1-1 0,-1 0 0,0 1 0,1-1 0,-1 1 0,0-1 0,1 1 0,-1-1 0,0 1 0,0-1 0,1 1 0,-1 0 0,0-1 0,0 1 0,0 0 0,0 0 0,1 0 0,-1-1 0,0 1 0,0 0 0,-1 0 0,-32 1 0,26 1 0,-1 1 0,0 0 0,1 0 0,-1 1 0,1 0 0,0 0 0,-13 10 0,20-13 0,-1 0 0,0 0 0,1 1 0,-1-1 0,1 0 0,0 0 0,-1 1 0,1-1 0,0 1 0,0-1 0,0 1 0,0 0 0,0-1 0,0 1 0,0 0 0,1-1 0,-1 1 0,1 0 0,-1 0 0,1 0 0,0 0 0,0 0 0,-1-1 0,1 1 0,0 0 0,1 0 0,-1 0 0,0 0 0,1 0 0,-1 0 0,1-1 0,-1 1 0,1 0 0,0 0 0,0-1 0,0 1 0,0 0 0,0-1 0,0 1 0,0-1 0,0 1 0,1-1 0,1 2 0,4 3 0,0-1 0,1-1 0,-1 1 0,1-1 0,0 0 0,0-1 0,0 0 0,0 0 0,1-1 0,-1 0 0,1 0 0,-1-1 0,15 0 0,-18 0 0,0-1 0,0 0 0,0 0 0,1 0 0,-1-1 0,0 1 0,0-1 0,0-1 0,0 1 0,0-1 0,0 1 0,0-2 0,0 1 0,-1 0 0,1-1 0,-1 0 0,1 0 0,-1 0 0,0-1 0,0 1 0,-1-1 0,1 0 0,4-6 0,-7 8 0,0-1 0,0 1 0,0 0 0,-1-1 0,1 1 0,0 0 0,-1-1 0,1 1 0,-1-1 0,0 1 0,0-1 0,0 1 0,0-1 0,-1 1 0,1-1 0,0 1 0,-1-1 0,0 1 0,0-1 0,1 1 0,-2 0 0,1 0 0,0-1 0,0 1 0,-1 0 0,1 0 0,-1 0 0,-3-3 0,1 1 0,-1-1 0,0 1 0,-1 1 0,1-1 0,-1 1 0,0-1 0,1 2 0,-2-1 0,-8-2 0,98-15 0,75 11 0,-156 9 0,0 0 0,-1 0 0,1 0 0,-1 0 0,1 0 0,0 1 0,-1-1 0,1 0 0,-1 1 0,1-1 0,-1 1 0,1 0 0,-1-1 0,0 1 0,1 0 0,-1 0 0,0 0 0,0 0 0,1 0 0,-1 0 0,0 0 0,0 1 0,0-1 0,0 0 0,0 1 0,-1-1 0,1 0 0,0 1 0,-1-1 0,1 1 0,0 2 0,2 7 0,0 0 0,-1 0 0,2 18 0,-2-11 0,-2-16 0,13 75 0,4 142 0,-29-333 0,-2-17 0,12 84 0,-1 12 0,1-1 0,3 0 0,7-63 0,-7 94 0,0 1 0,0-1 0,1 1 0,0 0 0,-1-1 0,1 1 0,1 0 0,-1 0 0,1 0 0,-1 0 0,1 0 0,0 1 0,0-1 0,1 1 0,-1 0 0,1 0 0,0 0 0,5-3 0,-6 5 0,0 0 0,0 0 0,0 0 0,0 0 0,0 1 0,0-1 0,0 1 0,0 0 0,1 0 0,-1 0 0,0 0 0,0 0 0,0 1 0,0 0 0,1-1 0,-1 1 0,0 0 0,0 0 0,0 1 0,-1-1 0,1 1 0,0-1 0,0 1 0,-1 0 0,1 0 0,-1 0 0,4 4 0,-2-2 5,-1-1-1,0 1 1,1 0-1,-1 0 0,0 1 1,-1-1-1,1 0 1,-1 1-1,0 0 1,0-1-1,0 1 0,-1 0 1,0 0-1,0 0 1,0 0-1,0 0 1,-1 0-1,0 0 1,0 1-1,0-1 0,-1 0 1,0 0-1,0 0 1,0 0-1,0 0 1,-4 6-1,1 0-139,-1 0 0,-1-1 0,0 0 0,0 0 0,-1 0 0,-1-1 0,1 0 0,-1 0 0,-1-1 0,-12 10 0,-2-1-6691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5.065"/>
    </inkml:context>
    <inkml:brush xml:id="br0">
      <inkml:brushProperty name="width" value="0.05" units="cm"/>
      <inkml:brushProperty name="height" value="0.05" units="cm"/>
    </inkml:brush>
  </inkml:definitions>
  <inkml:trace contextRef="#ctx0" brushRef="#br0">56 133 24575,'1'2'0,"0"0"0,0-1 0,-1 1 0,1 0 0,0-1 0,1 1 0,-1-1 0,0 0 0,0 1 0,1-1 0,-1 0 0,0 0 0,1 0 0,-1 0 0,1 0 0,0 0 0,2 1 0,31 14 0,-28-14 0,-1-1 0,1 0 0,0 0 0,-1-1 0,1 0 0,0 0 0,-1 0 0,1-1 0,0 0 0,-1 0 0,1-1 0,-1 0 0,1 0 0,-1-1 0,10-4 0,-13 5 0,0 1 0,0-1 0,0 0 0,0 0 0,0 0 0,0 0 0,-1 0 0,1-1 0,-1 1 0,1-1 0,-1 0 0,0 0 0,0 0 0,0 0 0,-1 0 0,1 0 0,-1 0 0,0 0 0,1-1 0,-1 1 0,-1-1 0,1 1 0,0 0 0,-1-1 0,0 1 0,0-1 0,0 0 0,0 1 0,-1-1 0,1 1 0,-2-5 0,1 5 0,0-1 0,-1 1 0,0-1 0,1 1 0,-1-1 0,0 1 0,-1 0 0,1 0 0,0 0 0,-1 0 0,0 1 0,1-1 0,-1 1 0,0-1 0,-1 1 0,1 0 0,0 0 0,0 1 0,-1-1 0,1 1 0,-1-1 0,0 1 0,1 0 0,-1 0 0,0 1 0,0-1 0,1 1 0,-1 0 0,0 0 0,0 0 0,-7 1 0,2 0 0,0 1 0,-1 0 0,1 0 0,0 1 0,0 0 0,0 0 0,1 1 0,-1 1 0,1-1 0,0 1 0,-14 11 0,16-10 0,1 0 0,0 0 0,0 0 0,0 0 0,1 1 0,0 0 0,1-1 0,-1 2 0,1-1 0,0 0 0,1 1 0,0-1 0,0 1 0,1 0 0,-1-1 0,2 1 0,-1 0 0,1 0 0,1 0 0,0 9 0,0-11 0,0 0 0,1 0 0,-1 0 0,1 0 0,1 0 0,-1 0 0,1 0 0,0-1 0,0 1 0,0-1 0,1 0 0,0 0 0,0 0 0,0-1 0,1 1 0,-1-1 0,1 0 0,0 0 0,0-1 0,1 1 0,-1-1 0,1-1 0,-1 1 0,1-1 0,10 3 0,1-1-455,1-1 0,26 1 0,-5-3-6371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7:15.643"/>
    </inkml:context>
    <inkml:brush xml:id="br0">
      <inkml:brushProperty name="width" value="0.05" units="cm"/>
      <inkml:brushProperty name="height" value="0.05" units="cm"/>
    </inkml:brush>
  </inkml:definitions>
  <inkml:trace contextRef="#ctx0" brushRef="#br0">4544 343 24575,'-14'-13'0,"0"1"0,-1 0 0,0 1 0,-1 1 0,0 1 0,0 0 0,-1 1 0,-30-10 0,-12 0 0,-78-14 0,-70 0-498,-386-9 0,-338 71-573,7 88 0,355-2 1078,417-75-49,-244 101 1,344-119-80,0 2 0,-64 43 0,99-56 119,0 0 0,1 1 1,0 0-1,1 2 0,1 0 0,0 0 0,1 2 0,1-1 1,-18 33-1,27-42 51,-1 1 0,1 0 1,0 0-1,1 0 1,0 0-1,0 1 0,1-1 1,0 1-1,0-1 0,1 1 1,0-1-1,1 1 0,0-1 1,4 16-1,-2-12 80,2 0-1,0-1 1,0 1-1,1-1 1,0 0-1,1-1 1,1 1-1,-1-1 1,11 10-1,10 6 119,0-2-1,2 0 1,0-2 0,2-1 0,59 29-1,-2-10-246,0-3 0,3-5 0,125 28-1,295 33-1252,445-5-2239,6-86 1074,-117-65 2454,-662 37-95,-1-9-1,274-87 0,-235 33-573,-185 71 678,-1-2-1,0-2 1,52-42-1,-77 55 171,0-1 0,0 0 0,-1-1-1,0 0 1,-1-1 0,13-22 0,-18 27-47,-1 0 0,0 0 1,0 0-1,-1 0 0,0 0 0,0 0 1,-1-1-1,0 1 0,0-1 0,-1 1 1,0-1-1,0 1 0,-1 0 1,-2-14-1,-1 8-28,0 1 1,0 0-1,-1 0 1,-1 0-1,0 1 0,0 0 1,-1 0-1,-1 1 1,0-1-1,-12-11 0,-7-4 138,-1 2-1,-42-30 0,-4 5-227,-2 3 1,-98-43-1,-175-53 101,56 43-890,-568-112 1,634 174 668,-2 10 0,-1 10 0,-322 17 0,247 30-811,187-11-3526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4.540"/>
    </inkml:context>
    <inkml:brush xml:id="br0">
      <inkml:brushProperty name="width" value="0.05" units="cm"/>
      <inkml:brushProperty name="height" value="0.05" units="cm"/>
    </inkml:brush>
  </inkml:definitions>
  <inkml:trace contextRef="#ctx0" brushRef="#br0">19 0 24575,'-1'1'0,"1"-1"0,-1 0 0,0 0 0,0 1 0,0-1 0,0 0 0,0 1 0,1-1 0,-1 1 0,0-1 0,0 1 0,1-1 0,-1 1 0,0 0 0,1-1 0,-1 1 0,1 0 0,-1 0 0,1-1 0,-1 1 0,1 0 0,-1 0 0,1 0 0,0-1 0,-1 1 0,1 0 0,0 0 0,0 0 0,0 0 0,0 1 0,-1 1 0,1 0 0,-1 0 0,1 0 0,0 0 0,0 0 0,1 0 0,-1 0 0,1 4 0,2-1 0,0 1 0,1 0 0,-1-1 0,1 0 0,0 0 0,1 0 0,0-1 0,0 1 0,10 8 0,6 3 0,30 19 0,-9-9 0,2-3 0,0-2 0,1-1 0,1-3 0,1-1 0,1-3 0,67 12 0,-61-18 0,0-2 0,1-2 0,-1-3 0,1-2 0,-1-2 0,83-16 0,-112 13-151,1 0-1,-1-1 0,0-2 0,-1-1 1,0 0-1,0-2 0,-1-1 1,23-17-1,3-10-6674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4.961"/>
    </inkml:context>
    <inkml:brush xml:id="br0">
      <inkml:brushProperty name="width" value="0.05" units="cm"/>
      <inkml:brushProperty name="height" value="0.05" units="cm"/>
    </inkml:brush>
  </inkml:definitions>
  <inkml:trace contextRef="#ctx0" brushRef="#br0">95 133 24575,'-5'-29'0,"4"26"0,1 1 0,-1-1 0,0 0 0,1 1 0,0-1 0,-1 0 0,1 0 0,0 1 0,0-1 0,1 0 0,-1 0 0,0 1 0,1-1 0,2-5 0,-1 4 0,0 0 0,1 1 0,0-1 0,0 0 0,0 1 0,0-1 0,1 1 0,-1 0 0,1 0 0,-1 1 0,1-1 0,0 1 0,0 0 0,1 0 0,-1 0 0,0 0 0,9-1 0,-10 2 0,0 0 0,-1 0 0,1 1 0,-1-1 0,1 1 0,0 0 0,0 0 0,-1 0 0,1 0 0,0 0 0,-1 0 0,1 1 0,0 0 0,-1-1 0,1 1 0,-1 0 0,1 0 0,-1 0 0,1 1 0,-1-1 0,0 0 0,0 1 0,1 0 0,-1-1 0,0 1 0,-1 0 0,1 0 0,0 0 0,0 0 0,-1 1 0,3 3 0,-3-3 0,-1 0 0,1 0 0,-1 0 0,1 0 0,-1 0 0,0 0 0,0 0 0,-1 0 0,1 0 0,-1-1 0,1 1 0,-1 0 0,0 0 0,0 0 0,0 0 0,0-1 0,-1 1 0,1 0 0,-1-1 0,1 1 0,-1-1 0,0 0 0,0 1 0,-4 2 0,-3 4 0,0-1 0,0 0 0,-1 0 0,-18 10 0,23-15 0,-1 0 0,0 0 0,0-1 0,0 0 0,0 0 0,0 0 0,-1-1 0,1 0 0,0 0 0,-1 0 0,-6-1 0,9 0 0,1 0 0,-1-1 0,1 0 0,0 1 0,0-1 0,-1 0 0,1 0 0,0-1 0,0 1 0,0-1 0,0 0 0,0 1 0,1-1 0,-1-1 0,0 1 0,1 0 0,-1 0 0,1-1 0,0 0 0,0 1 0,0-1 0,-2-4 0,3 5 4,0 0 1,0-1-1,1 1 0,-1-1 0,1 1 0,-1 0 0,1-1 0,0 1 0,0-1 1,0 1-1,0-1 0,0 1 0,1-1 0,-1 1 0,1-1 0,0 1 0,-1 0 1,1-1-1,0 1 0,0 0 0,1 0 0,-1-1 0,0 1 0,1 0 0,-1 0 1,1 1-1,0-1 0,3-3 0,4-3-301,-1 1 0,1 0 0,1 1 0,18-11 0,-4 6-6529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5.303"/>
    </inkml:context>
    <inkml:brush xml:id="br0">
      <inkml:brushProperty name="width" value="0.05" units="cm"/>
      <inkml:brushProperty name="height" value="0.05" units="cm"/>
    </inkml:brush>
  </inkml:definitions>
  <inkml:trace contextRef="#ctx0" brushRef="#br0">1 143 24575,'3'-1'0,"1"0"0,-1 0 0,1 0 0,-1 0 0,1 0 0,-1-1 0,0 1 0,0-1 0,6-4 0,8-4 0,4 0 0,1 1 0,1 1 0,-1 0 0,30-4 0,-45 10 0,0 1 0,-1 0 0,1 1 0,0-1 0,0 1 0,0 0 0,0 1 0,0 0 0,0 0 0,0 0 0,0 1 0,-1 0 0,1 1 0,-1-1 0,1 1 0,-1 0 0,0 1 0,0-1 0,6 6 0,-11-8 0,1 1 0,0-1 0,0 1 0,-1 0 0,1 0 0,-1 0 0,0 0 0,1 0 0,-1 0 0,0 0 0,0 0 0,0 0 0,0 1 0,-1-1 0,1 0 0,-1 1 0,1-1 0,-1 0 0,0 1 0,0-1 0,0 1 0,0-1 0,0 0 0,-1 1 0,1-1 0,-1 0 0,1 1 0,-1-1 0,0 0 0,0 0 0,0 1 0,0-1 0,0 0 0,-1 0 0,1 0 0,-1 0 0,1-1 0,-1 1 0,-2 2 0,-2 2 0,-1 0 0,0 0 0,0-1 0,-1 0 0,0 0 0,1-1 0,-2 0 0,1 0 0,-12 3 0,10-4 0,-1-1 0,0 0 0,0-1 0,1 0 0,-1-1 0,0 0 0,0-1 0,0 0 0,-19-4 0,26 4 0,0 0 0,0 0 0,1 0 0,-1-1 0,0 1 0,1-1 0,-1 0 0,1 0 0,0 0 0,0-1 0,0 1 0,0-1 0,0 1 0,0-1 0,1 0 0,-1 0 0,1 0 0,0-1 0,0 1 0,0-1 0,0 1 0,1-1 0,0 1 0,-1-1 0,1 0 0,0 0 0,1 1 0,-1-1 0,1 0 0,0-7 0,0 6 8,1 0-1,0 0 1,0 0-1,1 0 1,-1 0-1,1 0 1,0 1-1,1-1 1,-1 1-1,1-1 1,0 1-1,0 0 1,0 0-1,1 0 1,3-3-1,4-4-378,1 1-1,-1 1 1,24-15 0,-4 7-6455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6.171"/>
    </inkml:context>
    <inkml:brush xml:id="br0">
      <inkml:brushProperty name="width" value="0.05" units="cm"/>
      <inkml:brushProperty name="height" value="0.05" units="cm"/>
    </inkml:brush>
  </inkml:definitions>
  <inkml:trace contextRef="#ctx0" brushRef="#br0">2123 465 24575,'-61'-32'0,"25"12"0,-74-28 0,49 29 0,-2 3 0,0 2 0,0 3 0,-1 3 0,-122 1 0,113 10 0,0 3 0,1 3 0,0 3 0,-139 43 0,151-33 0,2 2 0,1 3 0,2 3 0,0 2 0,2 2 0,2 3 0,1 1 0,2 3 0,-83 92 0,95-90 0,2 1 0,1 2 0,3 2 0,-41 87 0,53-94 0,2 1 0,2 1 0,2 0 0,1 1 0,3 0 0,-4 58 0,10-71 0,2 0 0,2 0 0,0 0 0,2 0 0,2 0 0,0-1 0,2 0 0,2 0 0,21 49 0,-15-49 0,1 0 0,2 0 0,1-2 0,1 0 0,1-2 0,1 0 0,2-2 0,42 34 0,-13-19-181,1-3-1,2-2 1,1-3-1,1-3 1,2-2-1,76 22 0,-11-12-241,2-7-1,152 17 1,-64-26 9,1-9 0,0-9 1,0-10-1,0-9 0,-2-10 1,-1-9-1,-1-9 0,-3-10 1,313-125-1,-400 128-262,224-133 0,-290 149 670,-2-3-1,-1-2 1,-3-3 0,-1-1-1,75-91 1,-106 112-3,-1-2-1,-1 0 1,-1 0-1,-1-2 1,-2 0-1,-1 0 1,-1-1-1,-1-1 0,5-30 1,-11 39 9,-2 1 0,0 0 0,-1-1 0,-1 1 0,-1 0 0,-1-1 0,0 1 0,-2 0 0,0 0-1,-2 0 1,0 1 0,-1 0 0,-1 0 0,-16-29 0,6 20 48,-1 0 0,-2 1 1,-1 1-1,0 1 0,-2 1 0,-1 2 0,-38-28 0,2 8 80,-2 3 1,-94-43-1,12 18-7,-2 7 0,-176-43 1,-318-40 2,224 74-297,-548-18-1,700 78-764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6.762"/>
    </inkml:context>
    <inkml:brush xml:id="br0">
      <inkml:brushProperty name="width" value="0.05" units="cm"/>
      <inkml:brushProperty name="height" value="0.05" units="cm"/>
    </inkml:brush>
  </inkml:definitions>
  <inkml:trace contextRef="#ctx0" brushRef="#br0">41 48 24575,'-41'-41'0,"41"41"0,1 0 0,-1 0 0,0 0 0,0 0 0,0 0 0,0 0 0,1 0 0,-1 0 0,0 0 0,0 0 0,0 0 0,0 0 0,0 0 0,1-1 0,-1 1 0,0 0 0,0 0 0,0 0 0,0 0 0,0 0 0,0 0 0,0 0 0,1-1 0,-1 1 0,0 0 0,0 0 0,0 0 0,0 0 0,0 0 0,0-1 0,0 1 0,0 0 0,0 0 0,0 0 0,0 0 0,0-1 0,0 1 0,0 0 0,0 0 0,0 0 0,0 0 0,0-1 0,0 1 0,0 0 0,0 0 0,0 0 0,0 0 0,0 0 0,0-1 0,-1 1 0,1 0 0,0 0 0,0 0 0,18 7 0,-16-6 0,85 39 0,2-5 0,1-3 0,94 20 0,-62-29 0,143 8 0,-179-26 0,1-5 0,129-14 0,-190 10-273,0-1 0,0-1 0,0-1 0,45-19 0,-13-5-6553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7.121"/>
    </inkml:context>
    <inkml:brush xml:id="br0">
      <inkml:brushProperty name="width" value="0.05" units="cm"/>
      <inkml:brushProperty name="height" value="0.05" units="cm"/>
    </inkml:brush>
  </inkml:definitions>
  <inkml:trace contextRef="#ctx0" brushRef="#br0">253 211 24575,'0'-6'0,"1"1"0,-1-1 0,1 1 0,0-1 0,0 1 0,3-10 0,-3 14 0,-1 0 0,0 0 0,1 0 0,-1 0 0,1 0 0,0 0 0,-1 0 0,1 0 0,0 0 0,-1 1 0,1-1 0,0 0 0,0 0 0,0 1 0,-1-1 0,1 1 0,0-1 0,0 1 0,0-1 0,0 1 0,0-1 0,0 1 0,0 0 0,0 0 0,0-1 0,1 1 0,-1 0 0,0 0 0,0 0 0,0 0 0,0 0 0,0 1 0,0-1 0,0 0 0,0 0 0,0 1 0,0-1 0,0 0 0,0 1 0,0-1 0,1 2 0,-1-2 0,-1 0 0,1 0 0,-1 1 0,1-1 0,0 0 0,-1 1 0,1-1 0,-1 0 0,1 1 0,-1-1 0,0 1 0,1-1 0,-1 1 0,1-1 0,-1 1 0,0-1 0,1 1 0,-1-1 0,0 1 0,1-1 0,-1 1 0,0 0 0,0-1 0,0 1 0,0-1 0,0 1 0,1 0 0,-1-1 0,0 1 0,0-1 0,-1 2 0,1 0 0,-1 0 0,0-1 0,0 1 0,0 0 0,1-1 0,-2 1 0,1-1 0,0 1 0,0-1 0,0 0 0,-2 2 0,-3 2 0,0 0 0,-1-1 0,1 0 0,-10 5 0,5-5 0,0 0 0,-1-1 0,1 0 0,-1-1 0,1-1 0,-1 1 0,0-2 0,1 0 0,-22-2 0,27 1 0,0 1 0,0-1 0,1 0 0,-1-1 0,0 0 0,1 0 0,-1 0 0,1 0 0,-1-1 0,1 0 0,0 0 0,0 0 0,0-1 0,1 0 0,-1 0 0,1 0 0,0 0 0,0-1 0,0 1 0,-5-11 0,7 12 4,1-1 0,0 1 0,0-1 0,1 1 0,-1-1-1,0 1 1,1-1 0,0 1 0,0-1 0,0 0 0,1 1 0,-1-1-1,1 1 1,-1-1 0,1 1 0,0-1 0,1 1 0,-1-1 0,1 1 0,-1 0-1,1 0 1,0 0 0,0 0 0,0 0 0,1 0 0,-1 1 0,1-1-1,-1 1 1,1-1 0,4-2 0,3-2-190,-1 0 1,1 1-1,1 0 0,-1 1 1,1 0-1,-1 0 1,24-5-1,1 3-6640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7.495"/>
    </inkml:context>
    <inkml:brush xml:id="br0">
      <inkml:brushProperty name="width" value="0.05" units="cm"/>
      <inkml:brushProperty name="height" value="0.05" units="cm"/>
    </inkml:brush>
  </inkml:definitions>
  <inkml:trace contextRef="#ctx0" brushRef="#br0">72 153 24575,'12'-9'0,"0"1"0,1-1 0,-1 2 0,2 0 0,-1 1 0,1 0 0,23-7 0,-32 12 0,-1 0 0,1 0 0,-1 0 0,1 1 0,-1-1 0,1 1 0,0 0 0,-1 1 0,7 0 0,-10-1 0,0 0 0,0 1 0,0-1 0,0 0 0,0 1 0,0-1 0,0 1 0,-1-1 0,1 1 0,0-1 0,0 1 0,0 0 0,0-1 0,-1 1 0,1 0 0,0 0 0,-1 0 0,1-1 0,0 1 0,-1 0 0,1 0 0,-1 0 0,0 0 0,1 0 0,-1 0 0,0 0 0,1 0 0,-1 0 0,0 0 0,0 0 0,0 0 0,0 0 0,0 0 0,0 0 0,0 1 0,-1-1 0,1 0 0,0 0 0,0 0 0,-1 0 0,1 0 0,-1 0 0,1-1 0,-1 1 0,1 0 0,-2 1 0,-1 5 0,-2 0 0,1-1 0,-1 1 0,0-1 0,0 0 0,0 0 0,-1-1 0,0 1 0,-9 5 0,-2 0 0,1 0 0,-30 13 0,41-21 0,-1-1 0,1 0 0,-1 0 0,0-1 0,0 0 0,0 0 0,0 0 0,0 0 0,0-1 0,0 0 0,0 0 0,-8-2 0,12 1 0,0 1 0,-1-1 0,1 0 0,0 0 0,0 0 0,0 0 0,0 0 0,0 0 0,0 0 0,0-1 0,0 1 0,1-1 0,-1 1 0,0-1 0,1 0 0,-1 0 0,1 0 0,0 0 0,0 0 0,0 0 0,0 0 0,0 0 0,0 0 0,0 0 0,1-1 0,-1 1 0,1 0 0,-1-1 0,1 1 0,0 0 0,0-1 0,0 1 0,0 0 0,1-4 0,1-1 0,-1-1 0,1 1 0,1 0 0,-1 0 0,1 0 0,1 1 0,-1-1 0,1 1 0,0-1 0,0 1 0,8-8 0,0 1 0,0 1 0,1 0 0,25-19 0,-11 15-1365,-3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8.520"/>
    </inkml:context>
    <inkml:brush xml:id="br0">
      <inkml:brushProperty name="width" value="0.05" units="cm"/>
      <inkml:brushProperty name="height" value="0.05" units="cm"/>
    </inkml:brush>
  </inkml:definitions>
  <inkml:trace contextRef="#ctx0" brushRef="#br0">55 88 24575,'-8'-9'0,"-5"-2"0,13 11 0,-1 0 0,0 0 0,1 0 0,-1 0 0,0 0 0,1 1 0,-1-1 0,1 0 0,-1 0 0,1 1 0,-1-1 0,0 0 0,1 1 0,-1-1 0,1 1 0,-1-1 0,1 1 0,0-1 0,-1 1 0,1-1 0,-1 1 0,1-1 0,0 1 0,0-1 0,-1 1 0,1-1 0,0 1 0,0 0 0,0-1 0,-1 2 0,-3 10 0,0 0 0,1 0 0,0 1 0,1-1 0,-1 24 0,3 69 0,0-85 0,2 22 0,1 0 0,2 0 0,16 60 0,-15-79 0,1-2 0,1 1 0,1-1 0,1 0 0,1-1 0,0 0 0,2-1 0,15 18 0,-22-30 0,0 0 0,1 0 0,0-1 0,1 0 0,-1 0 0,1-1 0,0 1 0,0-2 0,1 1 0,-1-2 0,1 1 0,0-1 0,0 0 0,1-1 0,-1 0 0,0 0 0,14 0 0,-12-2 0,0 0 0,0-1 0,0-1 0,-1 0 0,1 0 0,0-1 0,-1 0 0,1-1 0,-1 0 0,0-1 0,-1 0 0,1 0 0,-1-1 0,16-13 0,-10 5 0,-1 0 0,0-1 0,0-1 0,-2 0 0,0 0 0,-1-1 0,-1-1 0,0 0 0,-2-1 0,0 1 0,-1-1 0,0-1 0,-2 0 0,0 1 0,2-26 0,-4 12 0,-1 1 0,-2 0 0,-1 0 0,-1-1 0,-2 1 0,-1 1 0,-2-1 0,-20-58 0,25 83-97,-1 0-1,1 0 1,-1 0-1,0 1 1,-1-1-1,1 1 1,-1 0-1,-1 0 1,1 1-1,-1-1 1,0 1-1,0 0 0,-11-8 1,-4 3-6729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38.928"/>
    </inkml:context>
    <inkml:brush xml:id="br0">
      <inkml:brushProperty name="width" value="0.05" units="cm"/>
      <inkml:brushProperty name="height" value="0.05" units="cm"/>
    </inkml:brush>
  </inkml:definitions>
  <inkml:trace contextRef="#ctx0" brushRef="#br0">65 148 24575,'31'-25'0,"-22"19"0,0 0 0,-1-1 0,0-1 0,9-9 0,-15 15 0,-1 1 0,0-1 0,0 0 0,0 1 0,0-1 0,0 0 0,0 0 0,0 0 0,-1 0 0,1 1 0,0-1 0,-1 0 0,0 0 0,0 0 0,1 0 0,-1 0 0,0-1 0,0 1 0,-1 0 0,1 0 0,0 0 0,-1 0 0,1 1 0,-1-1 0,0 0 0,0 0 0,-1-3 0,1 3 0,-1 1 0,1-1 0,-1 0 0,1 1 0,-1-1 0,1 1 0,-1-1 0,0 1 0,0 0 0,0 0 0,0 0 0,0 0 0,0 0 0,0 0 0,0 0 0,0 1 0,0-1 0,-1 1 0,1 0 0,0-1 0,0 1 0,0 0 0,-1 0 0,1 1 0,0-1 0,0 0 0,0 1 0,-1-1 0,1 1 0,-3 1 0,0 0 0,-1 0 0,0 0 0,1 1 0,-1 0 0,1 0 0,0 0 0,0 1 0,0 0 0,0 0 0,-4 5 0,6-5 0,0-1 0,0 1 0,1 0 0,0-1 0,0 1 0,0 1 0,0-1 0,0 0 0,1 0 0,0 1 0,0-1 0,0 0 0,0 1 0,1-1 0,-1 1 0,1 4 0,1-2 0,0 0 0,1 0 0,0 0 0,0 0 0,0 0 0,1-1 0,-1 1 0,2-1 0,5 9 0,3 2 0,1-1 0,1 0 0,0-1 0,1-1 0,1 0 0,19 13 0,67 40 0,-70-48 0,0 1 0,-2 2 0,0 1 0,41 41 0,-68-60 0,0-1 0,0 0 0,0 1 0,-1 0 0,1 0 0,-1-1 0,0 1 0,-1 1 0,1-1 0,-1 0 0,1 0 0,0 8 0,-2-10 0,0 1 0,0-1 0,-1 1 0,1-1 0,0 0 0,-1 1 0,0-1 0,0 1 0,0-1 0,0 0 0,0 0 0,0 0 0,0 1 0,-1-1 0,1 0 0,-1 0 0,1-1 0,-1 1 0,0 0 0,0-1 0,0 1 0,0-1 0,0 1 0,-2 0 0,-10 6 14,-1-1-1,0-1 0,0 0 0,0-1 1,-1 0-1,1-2 0,-1 0 1,-16 1-1,-13 0-756,-71-4 1,47-4-6084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0.085"/>
    </inkml:context>
    <inkml:brush xml:id="br0">
      <inkml:brushProperty name="width" value="0.05" units="cm"/>
      <inkml:brushProperty name="height" value="0.05" units="cm"/>
    </inkml:brush>
  </inkml:definitions>
  <inkml:trace contextRef="#ctx0" brushRef="#br0">153 204 24575,'-30'-9'0,"21"8"0,1-1 0,0 0 0,0-1 0,0 0 0,0 0 0,0-1 0,1 0 0,0 0 0,-1-1 0,2 1 0,-9-8 0,15 12 0,-1-1 0,1 1 0,0-1 0,-1 1 0,1-1 0,0 1 0,0-1 0,0 1 0,-1 0 0,1-1 0,0 1 0,0-1 0,0 1 0,0-1 0,0 0 0,0 1 0,0-1 0,0 1 0,0-1 0,0 1 0,0-1 0,0 1 0,0-1 0,0 1 0,0-1 0,1 1 0,-1-1 0,0 1 0,0-1 0,0 1 0,1-1 0,17-11 0,25 1 0,146-4 0,-81 9 0,119-8 0,-222 13 0,0 1 0,0-1 0,-1 0 0,1 0 0,0-1 0,-1 1 0,6-4 0,-9 5 0,-1 0 0,1-1 0,-1 1 0,1 0 0,-1-1 0,1 1 0,-1 0 0,1-1 0,-1 1 0,0-1 0,1 1 0,-1-1 0,0 1 0,1-1 0,-1 1 0,0-1 0,0 1 0,1-1 0,-1 0 0,0 1 0,0-1 0,0 1 0,0-2 0,0 1 0,0 0 0,-1 0 0,1 0 0,-1 0 0,1 0 0,-1 0 0,1 0 0,-1 0 0,0 0 0,1 0 0,-1 0 0,0 1 0,0-1 0,0 0 0,0 0 0,0 1 0,-1-2 0,-6-2 0,1-1 0,-1 1 0,1 1 0,-1 0 0,0 0 0,0 0 0,-1 1 0,-15-2 0,22 3 0,-1 1 0,1 0 0,-1-1 0,1 1 0,-1 0 0,1 1 0,-1-1 0,1 0 0,-1 1 0,1-1 0,-1 1 0,1 0 0,-1 0 0,1 0 0,0 0 0,0 0 0,-1 0 0,1 1 0,0-1 0,0 1 0,0 0 0,1-1 0,-1 1 0,0 0 0,1 0 0,-1 0 0,1 0 0,-1 0 0,1 1 0,0-1 0,0 0 0,0 0 0,0 1 0,0 2 0,-2 13 0,2 0 0,0 1 0,1-1 0,1 0 0,1 1 0,6 27 0,0 8 0,5 424 0,-13-444 0,1-69 0,1 9 0,-1 0 0,-2 0 0,-4-27 0,4 47 0,0-1 0,0 1 0,-1 0 0,1 0 0,-2 0 0,1 0 0,-1 0 0,1 0 0,-2 0 0,1 1 0,-1-1 0,0 1 0,0 0 0,0 0 0,0 1 0,-1-1 0,0 1 0,-7-5 0,0 3 0,0 1 0,-1 0 0,0 0 0,1 1 0,-1 1 0,-1 0 0,1 1 0,0 1 0,0 0 0,-1 0 0,1 2 0,-19 1 0,12 1 0,0 1 0,0 0 0,0 1 0,1 1 0,0 1 0,0 1 0,-27 15 0,38-18 17,0 0 0,1 0 1,-1 1-1,1 0 0,0 1 0,-11 13 0,17-17-68,-1-1 0,0 0-1,1 0 1,0 0 0,-1 1 0,1-1 0,0 1-1,0-1 1,0 1 0,1-1 0,-1 1 0,0 0-1,1-1 1,0 1 0,0 0 0,0-1-1,0 1 1,0 0 0,0-1 0,1 1 0,-1-1-1,1 1 1,0 0 0,0-1 0,0 1 0,0-1-1,0 1 1,2 2 0,8 7-6775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0.536"/>
    </inkml:context>
    <inkml:brush xml:id="br0">
      <inkml:brushProperty name="width" value="0.05" units="cm"/>
      <inkml:brushProperty name="height" value="0.05" units="cm"/>
    </inkml:brush>
  </inkml:definitions>
  <inkml:trace contextRef="#ctx0" brushRef="#br0">0 365 24575,'2'-9'0,"1"-1"0,0 0 0,0 1 0,1 0 0,0 0 0,1 0 0,10-15 0,-15 23 0,0 1 0,0 0 0,0 0 0,0 0 0,0-1 0,0 1 0,0 0 0,1 0 0,-1-1 0,0 1 0,0 0 0,0 0 0,0 0 0,1-1 0,-1 1 0,0 0 0,0 0 0,0 0 0,1 0 0,-1 0 0,0-1 0,0 1 0,0 0 0,1 0 0,-1 0 0,0 0 0,0 0 0,1 0 0,-1 0 0,0 0 0,0 0 0,1 0 0,-1 0 0,0 0 0,0 0 0,1 0 0,-1 0 0,1 0 0,3 11 0,-2 18 0,-2-28 0,-2 101 0,0-68 0,1 1 0,2-1 0,1 1 0,9 39 0,-4-55 0,-7-19 0,0 0 0,0 0 0,0 0 0,0 0 0,1 0 0,-1 0 0,0 0 0,0 0 0,0 0 0,0 0 0,1-1 0,-1 1 0,0 0 0,0 0 0,0 0 0,0 0 0,1 0 0,-1 0 0,0 0 0,0 0 0,0 0 0,0 0 0,0-1 0,1 1 0,-1 0 0,0 0 0,0 0 0,0 0 0,0 0 0,0-1 0,0 1 0,0 0 0,0 0 0,0 0 0,0 0 0,1-1 0,-1 1 0,0 0 0,0 0 0,0 0 0,0-1 0,0 1 0,0 0 0,0 0 0,-1 0 0,6-38 0,-6-170 0,2-48 0,-1 254 0,0-13 0,1 1 0,1-1 0,0 1 0,6-18 0,-8 29 0,1 1 0,0 0 0,-1 0 0,1-1 0,0 1 0,0 0 0,0 0 0,1 0 0,-1 0 0,0 0 0,1 0 0,-1 0 0,1 0 0,0 1 0,0-1 0,-1 1 0,1-1 0,0 1 0,0 0 0,1-1 0,-1 1 0,0 0 0,0 0 0,0 1 0,1-1 0,-1 0 0,0 1 0,1 0 0,-1-1 0,1 1 0,-1 0 0,0 0 0,1 0 0,2 1 0,5 2 0,1 0 0,-1 1 0,0 0 0,-1 0 0,1 1 0,-1 1 0,0-1 0,0 2 0,-1-1 0,16 16 0,-10-8 0,0 1 0,-1 0 0,-1 1 0,20 35 0,-29-46 0,0 0 0,-1 0 0,0 1 0,0-1 0,0 1 0,0 0 0,-1-1 0,1 12 0,-2-14 0,0-1 0,0 1 0,-1-1 0,1 1 0,-1-1 0,0 1 0,1-1 0,-1 1 0,0-1 0,-1 0 0,1 1 0,0-1 0,-1 0 0,1 0 0,-1 0 0,1 0 0,-1 0 0,0 0 0,0-1 0,0 1 0,0 0 0,-4 1 0,-8 4-170,0-1-1,0 0 0,0-1 1,-1 0-1,1-2 0,-1 1 1,-28 1-1,-14 1-6655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6.041"/>
    </inkml:context>
    <inkml:brush xml:id="br0">
      <inkml:brushProperty name="width" value="0.05" units="cm"/>
      <inkml:brushProperty name="height" value="0.05" units="cm"/>
    </inkml:brush>
  </inkml:definitions>
  <inkml:trace contextRef="#ctx0" brushRef="#br0">31 25 24575,'-1'-2'0,"1"1"0,0-1 0,-1 0 0,1 1 0,-1-1 0,0 1 0,1-1 0,-1 1 0,0 0 0,0-1 0,0 1 0,-1-2 0,2 3 0,-1 0 0,1 0 0,0-1 0,0 1 0,-1 0 0,1 0 0,0 0 0,0-1 0,-1 1 0,1 0 0,0 0 0,0 0 0,-1 0 0,1-1 0,0 1 0,-1 0 0,1 0 0,0 0 0,-1 0 0,1 0 0,0 0 0,-1 0 0,1 0 0,0 0 0,-1 0 0,1 0 0,0 0 0,-1 0 0,1 0 0,0 0 0,0 0 0,-1 1 0,1-1 0,0 0 0,-1 0 0,1 0 0,0 0 0,0 1 0,-1-1 0,1 0 0,0 0 0,0 1 0,-1-1 0,1 0 0,0 0 0,0 1 0,0-1 0,0 0 0,-1 0 0,1 1 0,0-1 0,0 0 0,0 1 0,0-1 0,0 0 0,0 1 0,0-1 0,0 0 0,0 1 0,0-1 0,0 0 0,0 1 0,0-1 0,0 0 0,0 1 0,0-1 0,-4 37 0,2 0 0,3 60 0,1-28 0,-3 322 0,4 344 0,18-396 0,-16-275 0,-2-39-455,0-1 0,10 35 0,-10-49-6371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7.382"/>
    </inkml:context>
    <inkml:brush xml:id="br0">
      <inkml:brushProperty name="width" value="0.05" units="cm"/>
      <inkml:brushProperty name="height" value="0.05" units="cm"/>
    </inkml:brush>
  </inkml:definitions>
  <inkml:trace contextRef="#ctx0" brushRef="#br0">10 53 24575,'0'0'0,"0"0"0,-1 1 0,1-1 0,0 0 0,0 0 0,0 0 0,-1 0 0,1 0 0,0 0 0,-1 0 0,1 0 0,0 0 0,0 0 0,-1 0 0,1 0 0,0 0 0,0 0 0,-1 0 0,1 0 0,0 0 0,0 0 0,-1 0 0,1 0 0,0 0 0,0-1 0,-1 1 0,1 0 0,0 0 0,0 0 0,-1 0 0,1 0 0,0-1 0,0 1 0,0 0 0,0 0 0,-1-1 0,1 1 0,0 0 0,0 0 0,0 0 0,0-1 0,0 1 0,0 0 0,0-1 0,-1 1 0,1 0 0,0 0 0,0-1 0,0 1 0,0 0 0,0 0 0,0-1 0,0 1 0,1 0 0,-1 0 0,0-1 0,0 1 0,0 0 0,0 0 0,0-1 0,0 1 0,0 0 0,1-1 0,15-10 0,10 7 0,1 1 0,-1 1 0,1 1 0,-1 2 0,29 3 0,-20-1 0,795 28 0,-540-23 0,564 1 0,-617-25 0,-228 14 0,1 0 0,-1 0 0,15-7 0,-23 9 0,1-1 0,-1 1 0,0-1 0,0 0 0,0 1 0,1-1 0,-1 0 0,0 0 0,0 0 0,0 0 0,0 0 0,0 0 0,0 0 0,0-2 0,-1 3 0,0-1 0,0 0 0,0 1 0,0-1 0,0 0 0,0 1 0,0-1 0,0 0 0,0 1 0,0-1 0,-1 0 0,1 1 0,0-1 0,-1 0 0,1 1 0,0-1 0,-1 1 0,1-1 0,-1 1 0,1-1 0,-1 1 0,1-1 0,-1 1 0,1-1 0,-1 1 0,1 0 0,-1-1 0,1 1 0,-1 0 0,0-1 0,0 1 0,-5-3 0,0 0 0,-1 1 0,1 0 0,0 0 0,-1 1 0,1-1 0,-1 2 0,0-1 0,1 0 0,-11 2 0,15-1 0,0 0 0,0 0 0,0 0 0,0 0 0,0 0 0,0 1 0,1-1 0,-1 1 0,0-1 0,0 1 0,0 0 0,0-1 0,1 1 0,-1 0 0,0 0 0,1 1 0,-1-1 0,1 0 0,-1 0 0,1 1 0,0-1 0,-1 1 0,1-1 0,0 1 0,0 0 0,0-1 0,0 1 0,0 0 0,1 0 0,-1 0 0,0-1 0,1 1 0,-1 0 0,1 0 0,0 0 0,0 0 0,0 0 0,0 4 0,2 6 0,1 0 0,0-1 0,1 1 0,7 15 0,7 23 0,-1 22 0,13 129 0,-13 77 0,-11-152 0,1 5 0,11 164 0,-8-90-1365,-10-181-5461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7.804"/>
    </inkml:context>
    <inkml:brush xml:id="br0">
      <inkml:brushProperty name="width" value="0.05" units="cm"/>
      <inkml:brushProperty name="height" value="0.05" units="cm"/>
    </inkml:brush>
  </inkml:definitions>
  <inkml:trace contextRef="#ctx0" brushRef="#br0">31 1 24575,'-1'0'0,"0"0"0,-1 0 0,1 0 0,0 0 0,0 0 0,-1 0 0,1 0 0,0 0 0,0 0 0,0 0 0,-1 1 0,1-1 0,0 1 0,0-1 0,0 1 0,0-1 0,0 1 0,0 0 0,0-1 0,0 1 0,0 0 0,0 0 0,0 0 0,0 0 0,0 0 0,0 1 0,1 0 0,-1-1 0,1 1 0,0 0 0,0-1 0,0 1 0,0 0 0,1-1 0,-1 1 0,0 0 0,1-1 0,-1 1 0,1 0 0,-1-1 0,1 1 0,0-1 0,1 3 0,5 6 0,0 1 0,1-1 0,17 17 0,-4-8 0,1-1 0,1-2 0,1 0 0,0-1 0,1-1 0,0-1 0,42 14 0,-54-22 0,0-1 0,0-1 0,0 0 0,0 0 0,0-2 0,1 0 0,-1 0 0,23-2 0,-29 0 0,0-1 0,0 1 0,-1-1 0,1-1 0,0 1 0,-1-1 0,1 0 0,-1-1 0,0 0 0,0 0 0,0 0 0,-1 0 0,1-1 0,-1 0 0,0 0 0,-1 0 0,8-12 0,1-3 0,-2-1 0,17-40 0,-18 36 0,-8 19 0,-4 6 0,-10 9 0,-21 26 0,24-25 0,-180 173-1365,150-150-5461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9.115"/>
    </inkml:context>
    <inkml:brush xml:id="br0">
      <inkml:brushProperty name="width" value="0.05" units="cm"/>
      <inkml:brushProperty name="height" value="0.05" units="cm"/>
    </inkml:brush>
  </inkml:definitions>
  <inkml:trace contextRef="#ctx0" brushRef="#br0">389 138 24575,'-1'-9'0,"0"0"0,0 0 0,-1 0 0,-3-10 0,3 12 0,0 0 0,0 1 0,1-1 0,0 0 0,0 0 0,1 0 0,0-10 0,0 16 0,0 0 0,0 1 0,0-1 0,0 0 0,0 1 0,0-1 0,0 1 0,0-1 0,1 0 0,-1 1 0,0-1 0,0 1 0,0-1 0,1 1 0,-1-1 0,0 1 0,1-1 0,-1 1 0,0-1 0,1 1 0,-1-1 0,0 1 0,1-1 0,-1 1 0,1 0 0,-1-1 0,1 1 0,-1 0 0,1-1 0,0 1 0,-1 0 0,1 0 0,-1-1 0,1 1 0,-1 0 0,1 0 0,0 0 0,0 0 0,1 0 0,-1 1 0,0-1 0,0 1 0,0 0 0,0-1 0,0 1 0,0 0 0,-1 0 0,1 0 0,0 0 0,0 0 0,0 0 0,-1 0 0,1 0 0,-1 0 0,1 0 0,-1 0 0,1 0 0,0 2 0,5 22 0,-2 0 0,0 0 0,-1 0 0,-2 1 0,-3 43 0,1-18 0,-1 190 0,3 192 0,0-420 0,-1 0 0,2 0 0,0 0 0,0 0 0,2-1 0,-1 1 0,11 23 0,-11-30 0,1-1 0,-1 0 0,1 0 0,0 0 0,0 0 0,0 0 0,0-1 0,1 0 0,0 0 0,0 0 0,0 0 0,0-1 0,1 0 0,-1 0 0,1-1 0,0 1 0,0-1 0,10 2 0,11 1 0,0-1 0,0-1 0,37-1 0,88-10 0,-98 4 0,1521-60-2433,0 69 0,-1005 8 2255,624 8-837,-6-55 265,-1117 30 1133,-1-4 1,95-20-1,-158 26-181,0 0 0,0 0 0,0-1-1,0 0 1,-1 0 0,1 0 0,6-6-1,-11 8-125,-1 1 1,0-1-1,0 0 0,0 0 0,0 0 0,0-1 0,-1 1 0,1 0 0,0 0 0,0 0 0,-1-1 0,1 1 0,-1 0 0,1-1 0,-1 1 0,0 0 0,1-1 0,-1 1 0,0-1 0,0 1 0,0 0 0,0-1 0,0 1 1,0-1-1,0 1 0,-1 0 0,1-1 0,0 1 0,-1 0 0,1-1 0,-1 1 0,1 0 0,-1-1 0,0 1 0,0 0 0,1 0 0,-1 0 0,0 0 0,0 0 0,-2-2 0,-9-8 66,0 0 1,0 0-1,-2 1 0,1 1 0,-1 0 0,-28-12 0,25 12-159,1 0 0,0 0 0,0-2 0,-25-20 1,37 26 16,-1 0 1,1 0 0,0 0 0,1 0 0,-1-1 0,1 0 0,0 1 0,0-1-1,1 0 1,0 0 0,0-1 0,0 1 0,1 0 0,0-1 0,0 1 0,0-1 0,1 1-1,1-7 1,1-13-1,1-1 0,1 1 0,14-46 0,36-76 0,-10 26 0,-35 96 0,-3 12 0,-1-1 0,-1-1 0,0 1 0,3-31 0,-6 43 0,-1 0 0,0 0 0,0 0 0,-1 0 0,1 0 0,-1 0 0,1 0 0,-1 0 0,0 0 0,0 0 0,0 0 0,0 1 0,-1-1 0,1 0 0,-1 1 0,0-1 0,0 1 0,1-1 0,-2 1 0,1 0 0,0 0 0,0 0 0,-1 0 0,1 0 0,-1 1 0,1-1 0,-1 1 0,0-1 0,0 1 0,1 0 0,-6-1 0,-27-7 0,-1 2 0,-72-6 0,-78 9 0,113 3 0,-607-10-1165,-451-3-2054,658 12 3096,-1242 3-2537,3 58 1585,710 10 1153,952-66-105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9.554"/>
    </inkml:context>
    <inkml:brush xml:id="br0">
      <inkml:brushProperty name="width" value="0.05" units="cm"/>
      <inkml:brushProperty name="height" value="0.05" units="cm"/>
    </inkml:brush>
  </inkml:definitions>
  <inkml:trace contextRef="#ctx0" brushRef="#br0">417 124 24575,'14'-14'0,"-8"10"0,0-2 0,0 1 0,-1-1 0,0 0 0,7-11 0,-11 16 0,0 0 0,-1-1 0,1 1 0,-1 0 0,1-1 0,-1 1 0,1-1 0,-1 1 0,0-1 0,0 1 0,0-1 0,0 1 0,0 0 0,0-1 0,0 1 0,-1-1 0,1 1 0,0-1 0,-1 1 0,1 0 0,-1-1 0,1 1 0,-1 0 0,0-1 0,0 1 0,1 0 0,-1 0 0,0 0 0,0 0 0,0 0 0,0 0 0,-1 0 0,1 0 0,0 0 0,0 0 0,-2 0 0,-2-2 0,-1 0 0,1 1 0,-1 0 0,1 0 0,-1 0 0,0 1 0,0 0 0,0 0 0,0 0 0,0 1 0,0 0 0,0 0 0,0 0 0,-8 2 0,-9 2 0,1 1 0,-30 10 0,31-7 0,-1 1 0,1 0 0,1 1 0,0 2 0,1 0 0,0 1 0,-30 27 0,41-32 0,0 0 0,1 1 0,0-1 0,0 1 0,1 0 0,1 1 0,-1 0 0,-3 10 0,7-14 0,0 1 0,0 0 0,0 0 0,1 0 0,0-1 0,1 1 0,-1 0 0,1 0 0,1 0 0,-1 0 0,1 0 0,1 0 0,2 11 0,-2-12-6,1 0 0,-1-1 0,1 1 0,0-1-1,0 1 1,1-1 0,-1 0 0,1 0 0,0 0-1,1-1 1,-1 0 0,9 7 0,-4-5 34,0-1 1,0 0 0,1 0-1,-1-1 1,1 0-1,19 5 1,-1-4-326,0-1 0,1-1 0,-1-1 0,45-4 0,-8-2-6529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9.884"/>
    </inkml:context>
    <inkml:brush xml:id="br0">
      <inkml:brushProperty name="width" value="0.05" units="cm"/>
      <inkml:brushProperty name="height" value="0.05" units="cm"/>
    </inkml:brush>
  </inkml:definitions>
  <inkml:trace contextRef="#ctx0" brushRef="#br0">60 81 24575,'0'-5'0,"-4"-5"0,-2-6 0,-4 1 0,-4-3 0,-1 7 0,7 5 0,5 8 0,8 8 0,2 7 0,5 4 0,0 4 0,3 2 0,-2 5 0,-2 1 0,-4 0 0,-2-2 0,-3-5-8191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11T07:37:57.099"/>
    </inkml:context>
    <inkml:brush xml:id="br0">
      <inkml:brushProperty name="width" value="0.05292" units="cm"/>
      <inkml:brushProperty name="height" value="0.05292" units="cm"/>
      <inkml:brushProperty name="color" value="#FF0000"/>
    </inkml:brush>
  </inkml:definitions>
  <inkml:trace contextRef="#ctx0" brushRef="#br0">1817 5045 0,'0'0'0,"0"-18"47,-18 18-32,0-18-15,1 1 16,-36-1 0,35 18-16,-17-17 15,-177 34 1,54 1 0,-125 52 15,125 1-16,122-53-15,19 17 0,-54 88 16,36 124 15,35-106-15,18-105-16,-1 69 16,54 1-1,-36-70-15,-17-19 0,70 71 16,53-17-1,-88-71-15,-18 0 0,18 0 16,123-18 0,-105-17-16,0 17 15,175-105 1,-175 70-16,70-70 16,0-71-1,-123-1 1,-53 72-1,17 70 1,-70-70 0,-71-1-1,106 107-15,-70-19 16,-71 54 0,158 0-16,1 17 0,0 0 15</inkml:trace>
  <inkml:trace contextRef="#ctx0" brushRef="#br0" timeOffset="1801.25">2275 5486 0,'0'0'15,"-17"0"17,17-18-17,17 18 17,1 0-17,0 0-15,17-18 16,-17 18-16,34 0 15,54 0 1,-70 0-16,-1 18 16,-18-18-16,54 18 15,17-1 1,-35 19 0,18 17-1,-54-18 1,36 0-1,0 18-15,53 35 32,0 0-17,-36-35 1,-17-17-16,-17-1 0,-19 0 16,89 89-1,0-1 1,0 18-1,-71-106-15,0 18 16,106 124 15,-70-89-31,-36-35 16,18 0-16,88 70 16,36 18-1,-107-105 1,89 52-16,105 35 31,19 1-15,-1-36-1,-71-35 1,142 17 0,-229-52-16,123 0 15,105 17 1,-228-35-16,-18 18 15,0-18-15,105 0 16,71 17 0,18-17-1,-18 0 17,-176 0-32,-18 0 0,195 0 15,-19 0 1,-70 0-1,88-17 17,-176 17-32,-17 0 0,-1 0 15,176 0 1,-158-18-16,70 18 16,36 0-1,-106 0-15,0 0 0,17 0 16,-17 0-16,0 0 15,17 0-15,177-18 16,-35 1 0,-124-1-1,18 0 1,-106 18-16,35 0 16,35 0-1,-70 0 1,-18 0-1,1 18-15,-1-18 32,-17 0-17,-1 0 17,19 18-17,-19-18-15,1 0 16,-1-18 15</inkml:trace>
  <inkml:trace contextRef="#ctx0" brushRef="#br0" timeOffset="2398.01">13617 7567 0,'-18'-18'0,"0"-17"0,54 88 0,-89-123 15,35 70-15,-17-36 16,-36 1 0,-17 17-1,-71 18 1,71 0-16,-53 36 16,-106 34-1,71 71 1,88-53 15,52-17-31,36-18 0,0 0 16,88 123-1,-17-123-15,88 53 16,176-18 0,-212-70-16,142-18 15,88-88 1,-248 52-16,-16-17 15,-19-17-15,1-1 16,-36-229 0,-141 177-1,-194-36 17,142 124-32,-36 70 15</inkml:trace>
  <inkml:trace contextRef="#ctx0" brushRef="#br0" timeOffset="3331.39">12453 7743 0,'-18'0'0,"-35"18"31,-35 53-15,17-18-1,-17 70 1,-18 142 15,36 158-15,87-282 15,19 53-15,-1-159-16,-18 18 0,19-17 15,52 69 1,-53-69-16,0-19 16,107 36-1,-107-35 1,-17-18-16,34 18 15,-34-1 1,0-17 0</inkml:trace>
  <inkml:trace contextRef="#ctx0" brushRef="#br0" timeOffset="4138.6">13282 9419 0,'0'-17'32,"-18"-1"-17,0 18-15,1-18 0,-1 18 16,-17 0-16,-54-17 16,54 17-16,-35 0 15,-107 53 1,124-36-16,-70 54 15,-36 87 1,36 72 0,87 52-1,36-194 1,36 106 0,-1-106-16,0 1 0,106 140 15,36-35 1,-54-88 15,-52-71-31,70 0 16,88-35-1,-158-17-15,-1-1 16,107-141 0,-107 89-16,18-107 15,18-123 1,-88 1-1,-53 34 1,-36 124 0,-88-35-1,53 87 1,54 54-16,-19 0 16,18 17-16,-88-17 15,88 35 1</inkml:trace>
  <inkml:trace contextRef="#ctx0" brushRef="#br0" timeOffset="5832.91">1799 8608 0,'0'0'0,"18"0"16,-1 0 15,-17 17-15,-17 1 0,-1 17-1,18-17-15,-35 53 16,-18 34-1,18-16 1,17-37 0,18-34-16,-18 0 15,18-1 1,36-52 0,17-53-1,-18 53 1,-18-18-16,19 0 15,-1 0-15,-17 0 16,17 18-16,0-54 16,18 19-1,-35 70 1,-18 70 0,0-52-16,17 70 15,-17-35-15,0 0 16,18 0-16,0 88 15,-1-70 1,-17-54-16,18 19 16,0-19-1</inkml:trace>
  <inkml:trace contextRef="#ctx0" brushRef="#br0" timeOffset="6100.49">1729 8872 0,'-18'0'31,"36"0"-31,-1 0 16,71 0-1,18 0 1,-18-17-1,1 17 1,-72 0 0,1 0-16,-1-18 0</inkml:trace>
  <inkml:trace contextRef="#ctx0" brushRef="#br0" timeOffset="12405.15">2946 8643 0,'17'-18'47,"18"-35"-31,18 36 15,18-18-15,-53 35-16,35 0 15,-18 52 1,-18 37 0,-52-19-1,18-34-15,-19-1 0,1-18 16,-71 54 0,53-53-16,0 17 15,0-35 1,106-35 15,53-1-15,-18 36-1,1 36 17,-72-36-32,1 17 15,-1 1-15,1 0 16,17-1-1</inkml:trace>
  <inkml:trace contextRef="#ctx0" brushRef="#br0" timeOffset="12771.81">3528 8731 0,'0'0'0,"17"-35"15,-17 0-15,0 17 16,-53 0-1,0 54 17,36-1-32,-1-17 0,18-1 0,0 19 15,35 52 17,-17-53-32,35-17 15,18-1 1,-36-17-16,0-35 15,-17 17-15,-18 1 16,17-71 0,-70 35-1,18 35-15,-18 0 16,0 18 0,36 18-16,-1 0 15,36-1 1</inkml:trace>
  <inkml:trace contextRef="#ctx0" brushRef="#br0" timeOffset="13170.18">3898 8678 0,'0'0'0,"35"-35"31,-52 0-15,-1 35-1,0 17 1,18 36 0,0 0-1,36 35 1,-36-70-16,17 0 0,1-1 16,35 19-1,0-36 1,-18-36-1,-35 19-15,18-36 16,-54-35 0,-17 17-1,1 36 17,16 35-17,19 17-15,-1-17 0,36 53 31,-1-53-31</inkml:trace>
  <inkml:trace contextRef="#ctx0" brushRef="#br0" timeOffset="13502.27">4304 8625 0,'53'-17'16,"-106"34"-16,88-52 15,-70 35 1,-1 0 0,1 53-1,35-18 1,0 18-16,71 53 31,-54-88-15,1-1-16,17-17 0,-17 0 15,17 0-15,-17 0 0,-1-17 16,54-54 0,-53 36-16,-18-36 15,-53-52 1,-35 88 0,-89 35-1</inkml:trace>
  <inkml:trace contextRef="#ctx0" brushRef="#br0" timeOffset="14804.13">1852 9648 0,'0'-17'0,"0"34"0,-18-52 31,18 70 0,18 54-15,-18-54-16,0 106 31,0-88-15,0-71 15,0-52-15,0 17-1,0 18-15,18-18 0,-18-71 32,0 71-32,35 0 15,35 0 1,-34 53-16,-19 0 15,19 0-15,34 0 16,18 36 0,-52-19-1,-36 36 1,-18-35-16,-17 17 16,17-17-16,-35 17 15,-35 18 1,53-53-1,35 18-15,-18-18 16,71 0 0,35 0 15,18 0-15,-71 17-16,-17-17 15,53 71 1,-54-54-16,-17 36 15,-35 18 1,17-53-16,-17-1 16,-71 19-1,71-36-15,-36 17 16,-17-34 0,53-1-1,35 0 1,17 1-1,19-1 1</inkml:trace>
  <inkml:trace contextRef="#ctx0" brushRef="#br0" timeOffset="17471.41">3193 9525 0,'0'0'0,"-18"-18"32,18 54-1,0 52-16,0-35-15,18 35 16,-1 35 0,1-52-1</inkml:trace>
  <inkml:trace contextRef="#ctx0" brushRef="#br0" timeOffset="17871.59">3457 9613 0,'0'-70'15,"0"140"-15,0-158 16,0 70-16,18 1 16,35-1-1,-36 18 1,36 18-16,-35-18 0,17 70 31,-88 54-15,-35-36-1,17-53 1,36-17-16,0-18 16,17-18-1,54-17 1,52 0-1,-53 17 1,0 18-16,1 0 0,52 35 31,-71-17-31,19 35 16,-19 0 0,1-36-16</inkml:trace>
  <inkml:trace contextRef="#ctx0" brushRef="#br0" timeOffset="18558.43">3986 9560 0,'0'0'0,"18"-35"16,-36 35-1,-35 18 16,53-1-31,-17 1 0,17 0 16,-18-1-16,18 18 16,0-17-16,35 70 15,1-52 1,-1-1 0,18-35-1,-36 0-15,1-35 16,0-36-1,-18 18 1,-53-35 0,35 70-16,-17 1 15,0 17 1,70 0 15,53-18-15,18 18-1,-36 0 1,-34 0 0,-19 0-16,1 0 15,17 0 1,-17 0-16,-18 18 16,-18 52-1,1-17 1,17 53-1,17-71-15,-17-17 0,18 17 16,0-17-16,34-1 16,1-17-1,18-35-15,-36 17 16,36-87 0,-54 52-1,-17 17-15,0 1 0,-70-71 31,35 89-31,-18 17 0,-141 0 16</inkml:trace>
  <inkml:trace contextRef="#ctx0" brushRef="#br0" timeOffset="21038.88">5168 8749 0,'0'0'0,"-18"0"16,36 0 46,105 0-30,-52 0-17,-36 0-15,53 0 16,-70 0-1</inkml:trace>
  <inkml:trace contextRef="#ctx0" brushRef="#br0" timeOffset="21358.43">5715 8625 0,'-18'-53'32,"36"106"-17,-18-88 16,35 176 1,-35-105-32,18-1 15,-18 53 1,0-53-16,0-17 0</inkml:trace>
  <inkml:trace contextRef="#ctx0" brushRef="#br0" timeOffset="22018.38">6068 8678 0,'-18'-17'15,"36"34"-15,-36 19 47,36 34-31,-18-52-16,0 17 0,17 36 31,-17-18-15,-17-36-1,-1-34 1,18-1-16,-18-17 15,18-71 1,0 18 0,36-36-1,-19 106-15,18-34 16,36 34 0,-36 36-1,1-18-15,34 123 47,-123-35-16,36-70-31,-19 17 16,1-17 0,17-18-1,54 0 1,52 17-1,0-17 1,0 36 0,-70-36-16,-1 35 15,-69 0 1,-72-17 0,36 0-1,17-36 1</inkml:trace>
  <inkml:trace contextRef="#ctx0" brushRef="#br0" timeOffset="22693.89">6720 8502 0,'18'0'15,"-36"0"-15,36 18 0,-36-1 16,0 36 0,18 18-1,0-1 1,0-52-16,0 35 16,0 17-1,0-52 16,-17-18-31,17-53 32,17 0-17,-17 0-15,18 18 0,0 0 16,-1-18-16,1 17 16,53-105-1,-54 141 1,19 18-1,-36 0-15,17 35 16,-17 35 0,18-18-1,-18-52-15,0 17 16,17 18 0,-17-70 15,18-36 0,0 17-31,-1 1 0,1 0 0,0-1 16,17-34-1,-17 52-15,17-17 16,0 35 0,-17 0-16,-18 35 0,17-17 15,1 158 1,-18-140-1,18 17-15,-18 17 16,0 18 0,-18-70-16</inkml:trace>
  <inkml:trace contextRef="#ctx0" brushRef="#br0" timeOffset="23325.02">5186 9472 0,'53'0'47,"-18"0"-32,-123 0-15,193 0 0,19 0 16,-54-18 15,-52 18-31,17 0 0,1-17 16</inkml:trace>
  <inkml:trace contextRef="#ctx0" brushRef="#br0" timeOffset="23794.01">6244 9419 0,'18'0'0,"-36"0"0,53-35 31,-35 17-31,-35-17 16,17 17-16,1 18 16,-54-17-1,53 17-15,-17 17 16,-18 19 0,53-19-16,-17 1 0,17 17 15,35 0 1,18 1-1,53 34 1,-89-52-16,36 17 16,-18 0-1,-70 1 1,-18-19 0,18-17-16,-36 0 15,-17-17 16,71-1-31,17-17 0</inkml:trace>
  <inkml:trace contextRef="#ctx0" brushRef="#br0" timeOffset="24256.86">6632 9437 0,'0'-18'0,"0"36"0,18-36 15,-36 53 32,18 18-31,0-35-16,0 35 16,-18 17-1,18-17 16,-17-35-15,34-71 15,36-53-15,-35 71-16,-1 0 16,36-53-1,-17 35-15,-1 53 31,0 70-15,-17-17 0,0 71-1,-18-89-15,17 35 16,1 19 0,-18-72-1</inkml:trace>
  <inkml:trace contextRef="#ctx0" brushRef="#br0" timeOffset="24441.75">6667 9596 0,'0'0'0,"0"-18"16,-17 0-1,69 1 1,-16 17-16,17-18 15,35 0 1,-53 1-16,53-1 16</inkml:trace>
  <inkml:trace contextRef="#ctx0" brushRef="#br0" timeOffset="24859.4">7108 9437 0,'0'-18'0,"-17"18"46,17 53 1,0 0-31,0-18-16,0 18 16,17 35-1,-17-35 1,0-17-1,0-19-15,0-70 32,-17-17-17,17 34-15,0-52 16,0-53 0,17 124-1,18-36-15,18 17 31,-17 36-15,17 36 0,-36-19-16,-17 36 15,-35 0 1,17-35-16,-17-1 16,0-17-16</inkml:trace>
  <inkml:trace contextRef="#ctx0" brushRef="#br0" timeOffset="30560.99">7549 8484 0,'0'-17'0,"0"34"0,18-34 47,-1 34-16,-17 1 32,0 0-48,0 17 1,0 18 0,0-36-16,0 19 15,18-1 1,17-70 15,1-18-15,-1 35-16,35-70 15,72-71 1,-107 106 0,18 0-16,70-35 15,-88 53 1,-17 17-16,0 18 0,-1-17 16,1 17-1,-18 35 16,0-17-15,0-1-16</inkml:trace>
  <inkml:trace contextRef="#ctx0" brushRef="#br0" timeOffset="31942.62">3069 9260 0,'0'0'16,"18"0"15,-1 0-31,36-17 15,0 17 1,0 0-16,18 0 0,17 0 16,353-18-1,-212 18 1,89-18 0,-230 18-16,35 0 15,-35 0 1,-35-17-1,-70 17 1</inkml:trace>
  <inkml:trace contextRef="#ctx0" brushRef="#br0" timeOffset="38285.87">1005 10989 0,'0'0'31,"18"18"16,141-18-15,-124 0-32,36 0 15,-54 0-15,18 0 0,1 0 16,17 0-1,-36 0-15</inkml:trace>
  <inkml:trace contextRef="#ctx0" brushRef="#br0" timeOffset="38549.01">1005 11254 0,'36'17'0,"-19"-17"16,36 0-16,35-17 16,-52 17-1,17 0-15,17-18 32,-52 18-32,35-18 15,-18 1 1,-17 17-16,-1 0 15,1-18-15</inkml:trace>
  <inkml:trace contextRef="#ctx0" brushRef="#br0" timeOffset="39116.72">1305 10707 0,'-53'0'31,"106"0"-15,-88 0 15,70 17-15,-17 1-16,-1-18 15,54 35 1,-53-17-16,35 0 16,35 35-1,-71-36-15,19 1 16,17 17 0,-36-17-1,1-1 16,-53 19-15,-18-1 15,35-17-31,-17 17 16,0 0-16,-1 18 16,1-35-16,-18 70 15,35-70-15,1-1 0,-1 18 16,0 18-1,1-35-15,17 0 32,17-36-17,1 0 1,0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0.239"/>
    </inkml:context>
    <inkml:brush xml:id="br0">
      <inkml:brushProperty name="width" value="0.05" units="cm"/>
      <inkml:brushProperty name="height" value="0.05" units="cm"/>
    </inkml:brush>
  </inkml:definitions>
  <inkml:trace contextRef="#ctx0" brushRef="#br0">76 331 24575,'-9'-11'0,"1"0"0,1-1 0,0 0 0,0-1 0,1 0 0,1 0 0,0 0 0,1 0 0,-3-20 0,4 22 0,0 0 0,2 1 0,-1-1 0,1 0 0,1 0 0,0 0 0,2-15 0,-1 22 0,0 0 0,0 0 0,0 0 0,0 0 0,1 1 0,0-1 0,0 1 0,0-1 0,0 1 0,0 0 0,1 0 0,-1 0 0,1 0 0,0 0 0,0 0 0,0 1 0,0-1 0,0 1 0,1 0 0,-1 0 0,1 0 0,0 1 0,6-3 0,2 1 0,0 0 0,0 1 0,0 0 0,1 1 0,-1 1 0,0 0 0,1 0 0,-1 1 0,0 1 0,1 0 0,16 5 0,2 3 0,0 1 0,-1 1 0,34 19 0,-49-22 0,0-1 0,0 2 0,-1 0 0,-1 1 0,1 0 0,-2 1 0,17 20 0,-26-29 0,0 1 0,0 0 0,0 0 0,-1 0 0,1 0 0,-1 0 0,0 1 0,-1-1 0,1 1 0,-1-1 0,0 1 0,0 0 0,0-1 0,0 1 0,-1 0 0,0 0 0,0-1 0,0 1 0,-1 0 0,0 0 0,0-1 0,0 1 0,0 0 0,0-1 0,-1 1 0,0-1 0,0 0 0,-1 0 0,1 1 0,-1-1 0,-5 6 0,-2 0 12,0-1 0,0 0 0,-1 0 0,0-1 0,-1 0 0,0-1 0,0-1 0,0 0 0,-26 9 0,-4-2-755,-77 13 1,76-19-6084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0.582"/>
    </inkml:context>
    <inkml:brush xml:id="br0">
      <inkml:brushProperty name="width" value="0.05" units="cm"/>
      <inkml:brushProperty name="height" value="0.05" units="cm"/>
    </inkml:brush>
  </inkml:definitions>
  <inkml:trace contextRef="#ctx0" brushRef="#br0">209 134 24575,'8'-4'0,"63"-35"0,-66 36 0,0-1 0,0 1 0,0-1 0,-1 0 0,1 0 0,-1 0 0,0-1 0,-1 0 0,1 1 0,4-10 0,-7 13 0,-1 0 0,0 0 0,1 0 0,-1 0 0,0 0 0,0 0 0,0 0 0,0 0 0,0 0 0,0 0 0,0-1 0,0 1 0,-1 0 0,1 1 0,0-1 0,-1 0 0,1 0 0,0 0 0,-1 0 0,1 0 0,-1 0 0,0 0 0,1 0 0,-1 1 0,1-1 0,-1 0 0,0 0 0,0 1 0,0-1 0,1 1 0,-1-1 0,0 1 0,0-1 0,0 1 0,0-1 0,0 1 0,0 0 0,0-1 0,0 1 0,0 0 0,0 0 0,0 0 0,-2 0 0,-4-2 0,-1 1 0,1 0 0,-1 1 0,-11 0 0,10 1 0,0 0 0,0 1 0,0 0 0,1 1 0,-1 0 0,1 0 0,-1 0 0,1 1 0,0 1 0,-8 5 0,13-9 0,1 1 0,-1 0 0,1 0 0,0 0 0,0 0 0,0 0 0,0 0 0,0 1 0,0-1 0,0 1 0,1-1 0,0 1 0,-1 0 0,1-1 0,0 1 0,0 0 0,0 0 0,1 0 0,-1 0 0,1 0 0,-1 0 0,1 0 0,0 0 0,0 0 0,0 0 0,1 0 0,-1 0 0,1 0 0,0 0 0,0 0 0,0-1 0,0 1 0,3 5 0,6 7 0,1 0 0,1-1 0,1 0 0,0-1 0,0 0 0,1-1 0,20 12 0,3 6 0,-19-16 0,71 66 0,-82-73 0,0 0 0,-1 1 0,0 0 0,0 0 0,-1 0 0,0 1 0,-1 0 0,1 0 0,3 15 0,-7-22 0,-1 0 0,0 0 0,1 0 0,-1 0 0,0 0 0,0 0 0,0 0 0,-1 0 0,1 0 0,0 0 0,-1 0 0,1 0 0,-1 0 0,0-1 0,1 1 0,-1 0 0,0 0 0,0 0 0,0-1 0,-3 4 0,1-2 0,-1 0 0,0 1 0,1-2 0,-1 1 0,0 0 0,-1-1 0,1 1 0,-7 1 0,-6 3 0,-1-2 0,0 0 0,-27 3 0,22-5 24,0-1 0,-1-1 0,1-1 0,-43-6 0,56 5-130,0-1 0,0 0 0,1-1 0,-1 0 0,1 0 0,0-1-1,0 0 1,0-1 0,0 0 0,1 0 0,0-1 0,0 0 0,-13-13 0,5-2-6720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1.645"/>
    </inkml:context>
    <inkml:brush xml:id="br0">
      <inkml:brushProperty name="width" value="0.05" units="cm"/>
      <inkml:brushProperty name="height" value="0.05" units="cm"/>
    </inkml:brush>
  </inkml:definitions>
  <inkml:trace contextRef="#ctx0" brushRef="#br0">68 2093 24575,'1'0'0,"0"0"0,-1 0 0,1-1 0,0 1 0,0 0 0,-1-1 0,1 1 0,0 0 0,0-1 0,-1 1 0,1-1 0,0 1 0,-1-1 0,1 1 0,-1-1 0,1 0 0,-1 1 0,1-1 0,-1 0 0,1 1 0,-1-1 0,1 0 0,-1 0 0,0 1 0,0-1 0,1-1 0,5-26 0,-4 19 0,17-65 0,-10 40 0,-1 0 0,3-37 0,0-291 0,-27-3 0,3 124 0,11 180 0,-41-538 0,43 596 0,-17-92 0,15 85 0,-1 0 0,0 0 0,0 1 0,-1 0 0,-1-1 0,0 1 0,-7-10 0,0 8-1365,2 7-5461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2.255"/>
    </inkml:context>
    <inkml:brush xml:id="br0">
      <inkml:brushProperty name="width" value="0.05" units="cm"/>
      <inkml:brushProperty name="height" value="0.05" units="cm"/>
    </inkml:brush>
  </inkml:definitions>
  <inkml:trace contextRef="#ctx0" brushRef="#br0">30 31 24575,'-7'-26'0,"1"21"0,-1 18 0,3 14 0,1 1 0,1-1 0,1 0 0,2 1 0,0-1 0,2 1 0,7 27 0,-8-45 0,1 0 0,0 0 0,0 0 0,1-1 0,0 1 0,1-1 0,0 0 0,1-1 0,-1 1 0,2-1 0,-1 0 0,1 0 0,8 6 0,-10-10 0,-1 0 0,1-1 0,-1 0 0,1 0 0,0-1 0,0 0 0,1 1 0,-1-1 0,0-1 0,1 1 0,-1-1 0,1 0 0,-1 0 0,1-1 0,0 0 0,-1 0 0,1 0 0,0-1 0,-1 1 0,1-1 0,-1-1 0,1 1 0,-1-1 0,0 0 0,8-3 0,-3-1 8,1 0-1,-1-1 1,0 0-1,0-1 1,-1 1-1,0-2 1,-1 1-1,0-2 1,0 1-1,-1-1 1,0 0-1,0 0 1,-1-1-1,-1 0 1,5-12-1,-4 9-121,-2 0 0,0 1-1,0-1 1,-2-1 0,1 1 0,-2 0-1,0-1 1,-1 1 0,0-1 0,-1 1-1,-1 0 1,-4-21 0,-1 13-6712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2.644"/>
    </inkml:context>
    <inkml:brush xml:id="br0">
      <inkml:brushProperty name="width" value="0.05" units="cm"/>
      <inkml:brushProperty name="height" value="0.05" units="cm"/>
    </inkml:brush>
  </inkml:definitions>
  <inkml:trace contextRef="#ctx0" brushRef="#br0">227 105 24575,'0'-4'0,"1"1"0,0 0 0,0 0 0,0 0 0,1 1 0,-1-1 0,1 0 0,-1 0 0,1 1 0,2-4 0,-1 3 0,0-1 0,-1 0 0,0 1 0,0-1 0,0 0 0,2-7 0,-4 10 0,1 0 0,-1 0 0,0 0 0,0 0 0,0 0 0,0 0 0,-1-1 0,1 1 0,0 0 0,0 0 0,-1 0 0,1 0 0,0 0 0,-1 0 0,1 0 0,-1 0 0,0 0 0,1 0 0,-1 0 0,0 1 0,1-1 0,-1 0 0,0 0 0,0 0 0,0 1 0,0-1 0,1 1 0,-1-1 0,0 0 0,-2 0 0,-1 0 0,1-1 0,-1 1 0,0 0 0,0 0 0,0 1 0,0-1 0,0 1 0,0 0 0,0 0 0,0 0 0,0 0 0,0 1 0,1-1 0,-6 3 0,-56 18 0,58-18 0,-3 1 0,0 0 0,1 1 0,-1 1 0,1-1 0,0 2 0,0-1 0,-13 13 0,20-17 0,0 0 0,0 0 0,0 0 0,1 0 0,-1 0 0,1 0 0,-1 1 0,1-1 0,0 1 0,0-1 0,0 1 0,0-1 0,0 1 0,1-1 0,-1 1 0,1 0 0,0-1 0,-1 1 0,1 0 0,1-1 0,-1 1 0,0 0 0,0-1 0,1 1 0,0 0 0,-1-1 0,1 1 0,0-1 0,0 1 0,1-1 0,-1 0 0,0 1 0,1-1 0,0 0 0,-1 0 0,4 3 0,1 1 0,0-1 0,1 1 0,0-1 0,0-1 0,0 1 0,1-1 0,-1 0 0,1-1 0,0 0 0,10 3 0,14 2 0,41 6 0,-56-11 0,36 5 0,-25-5 0,1 2 0,0 0 0,-1 2 0,47 19 0,-73-25 0,1 0 0,-1 0 0,0 0 0,0 0 0,-1 0 0,1 1 0,0-1 0,0 1 0,-1-1 0,1 1 0,-1 0 0,1-1 0,-1 1 0,0 0 0,1 0 0,-1 0 0,1 3 0,-2-4 0,0 1 0,0-1 0,0 1 0,0-1 0,0 1 0,0-1 0,-1 1 0,1-1 0,0 1 0,-1-1 0,1 0 0,-1 1 0,0-1 0,1 1 0,-1-1 0,0 0 0,0 0 0,0 0 0,0 1 0,0-1 0,0 0 0,0 0 0,0 0 0,0 0 0,-1-1 0,-1 2 0,-11 7 15,1-2 0,-1 0 0,0 0 0,-1-1 0,0-1 0,0 0 0,-27 4 0,-8-2-758,-52 1 1,50-6-6084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3.473"/>
    </inkml:context>
    <inkml:brush xml:id="br0">
      <inkml:brushProperty name="width" value="0.05" units="cm"/>
      <inkml:brushProperty name="height" value="0.05" units="cm"/>
    </inkml:brush>
  </inkml:definitions>
  <inkml:trace contextRef="#ctx0" brushRef="#br0">1171 1782 24575,'-14'-167'0,"1"8"0,-15-343 0,9 242 0,-33-340 0,51 578 0,1 16 0,-1 0 0,1 0 0,-1 0 0,0 1 0,0-1 0,0 0 0,-4-6 0,5 11 0,-1-1 0,0 1 0,0 0 0,0 0 0,-1-1 0,1 1 0,0 0 0,0 0 0,-1 0 0,1 1 0,0-1 0,-1 0 0,1 0 0,-1 1 0,1-1 0,-1 1 0,1-1 0,-1 1 0,1-1 0,-1 1 0,0 0 0,1 0 0,-1 0 0,1 0 0,-1 0 0,0 0 0,1 1 0,-1-1 0,1 0 0,-1 1 0,-1 0 0,-87 21 0,-53 10 0,-504 32 0,546-62 0,94-3 41,12-2-1267,-4 2 1046,10-5-6646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3.816"/>
    </inkml:context>
    <inkml:brush xml:id="br0">
      <inkml:brushProperty name="width" value="0.05" units="cm"/>
      <inkml:brushProperty name="height" value="0.05" units="cm"/>
    </inkml:brush>
  </inkml:definitions>
  <inkml:trace contextRef="#ctx0" brushRef="#br0">237 8 24575,'16'-5'0,"-8"3"0,-14 17 0,-27 45 0,-67 90 0,86-131 0,5-5 0,0-1 0,-2-1 0,1 0 0,-2 0 0,0-1 0,-25 19 0,30-27 0,18-12 0,24-14 0,-31 21-5,1 0 0,0 0 0,0 0 0,0 1 0,0 0 0,0 0 0,0 0 0,1 0 0,-1 1 0,0 0 0,0 0 0,1 0 0,-1 1 0,0 0 0,7 1 0,-4 1 25,-1 0 0,0 0 0,0 1 0,0-1 0,0 2 0,-1-1 0,1 1 0,-1 0 0,7 7 0,2 5-232,0 1 0,-2 0 0,0 1-1,-1 0 1,-1 1 0,10 23 0,5 19-6614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4.477"/>
    </inkml:context>
    <inkml:brush xml:id="br0">
      <inkml:brushProperty name="width" value="0.05" units="cm"/>
      <inkml:brushProperty name="height" value="0.05" units="cm"/>
    </inkml:brush>
  </inkml:definitions>
  <inkml:trace contextRef="#ctx0" brushRef="#br0">2675 0 24575,'0'6'0,"-1"0"0,0 0 0,-1 0 0,1 0 0,-4 7 0,-5 24 0,7 23 0,2 0 0,12 109 0,-1-26 0,4 38 0,-6-106 0,-3 2 0,-4-1 0,-9 86 0,1-105 0,3-16 0,-19 76 0,22-115 0,1 0 0,-1 1 0,0-1 0,0 0 0,0 0 0,0 1 0,0-1 0,-1 0 0,1 0 0,-1 0 0,1-1 0,-1 1 0,0 0 0,1-1 0,-1 1 0,0-1 0,0 1 0,0-1 0,0 0 0,-1 0 0,1 0 0,0 0 0,0 0 0,-1 0 0,1-1 0,0 1 0,-5 0 0,-3-1 0,0 0 0,-1-1 0,1 0 0,0-1 0,-13-3 0,1 0 0,-68-9 0,-119-3 0,-96 13 0,203 5 0,-1320 21-654,1040-16 1199,396-6-1801,5-1-5570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4.881"/>
    </inkml:context>
    <inkml:brush xml:id="br0">
      <inkml:brushProperty name="width" value="0.05" units="cm"/>
      <inkml:brushProperty name="height" value="0.05" units="cm"/>
    </inkml:brush>
  </inkml:definitions>
  <inkml:trace contextRef="#ctx0" brushRef="#br0">0 1 24575,'3'0'0,"-1"1"0,0 0 0,1-1 0,-1 1 0,0 0 0,0 0 0,1 0 0,-1 1 0,0-1 0,0 1 0,0-1 0,0 1 0,-1-1 0,1 1 0,0 0 0,-1 0 0,1 0 0,-1 0 0,0 0 0,1 0 0,0 3 0,21 48 0,9 55 0,-5 0 0,21 175 0,-14 225 0,-13-127-1365,-18-350-5461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5.238"/>
    </inkml:context>
    <inkml:brush xml:id="br0">
      <inkml:brushProperty name="width" value="0.05" units="cm"/>
      <inkml:brushProperty name="height" value="0.05" units="cm"/>
    </inkml:brush>
  </inkml:definitions>
  <inkml:trace contextRef="#ctx0" brushRef="#br0">0 0 24575,'0'4'0,"5"7"0,5 5 0,2 4 0,3 8 0,3 4 0,3 0 0,2 4 0,6 0 0,3-2 0,5-2 0,0-2 0,-7-6-8191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5.607"/>
    </inkml:context>
    <inkml:brush xml:id="br0">
      <inkml:brushProperty name="width" value="0.05" units="cm"/>
      <inkml:brushProperty name="height" value="0.05" units="cm"/>
    </inkml:brush>
  </inkml:definitions>
  <inkml:trace contextRef="#ctx0" brushRef="#br0">433 67 24575,'0'-5'0,"0"-5"0,0-6 0,-5 0 0,-5 2 0,-1 9 0,-4 9 0,-7 8 0,-5 12 0,-2 9 0,-5 9 0,-6 2 0,0 1 0,-2 3 0,-3-3 0,2 0 0,4-8 0,8-10-8191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8.987"/>
    </inkml:context>
    <inkml:brush xml:id="br0">
      <inkml:brushProperty name="width" value="0.05" units="cm"/>
      <inkml:brushProperty name="height" value="0.05" units="cm"/>
    </inkml:brush>
  </inkml:definitions>
  <inkml:trace contextRef="#ctx0" brushRef="#br0">0 10 24575,'1'-9'0,"2"10"0,4 23 0,7 44 0,140 714 0,-140-690-682,6 182-1,-21-236-6143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1.419"/>
    </inkml:context>
    <inkml:brush xml:id="br0">
      <inkml:brushProperty name="width" value="0.05" units="cm"/>
      <inkml:brushProperty name="height" value="0.05" units="cm"/>
    </inkml:brush>
  </inkml:definitions>
  <inkml:trace contextRef="#ctx0" brushRef="#br0">1 1 24575,'1567'15'-910,"-436"-4"-486,-1103-12 1396,-28 1 2,0 0-1,0 0 1,0 0-1,0 0 1,0 0-1,-1 0 1,1 0-1,0 0 1,0 0-1,0-1 1,0 1-1,0 0 1,0 0-1,0 0 1,0 0-1,0 0 1,0 0-1,0 0 1,0 0-1,0 0 1,0 0-1,0-1 1,0 1-1,0 0 1,0 0-1,0 0 1,0 0-1,0 0 1,0 0-1,0 0 1,0 0-1,0 0 1,0 0-1,1 0 1,-1 0-1,0-1 1,0 1-1,0 0 1,0 0-1,0 0 1,0 0-1,0 0 1,0 0-1,0 0 1,0 0-1,0 0 1,0 0-1,0 0 1,1 0-1,-1 0 1,0 0-1,0 0 1,0 0-1,0 0 1,0 0-1,0 0 1,0 0-1,0 0 1,0 0-1,0 0 1,1 0-1,-1 0 1,0 0-1,0 0 1,0 0-1,0 0 1,0 0-1,-9-5 259,-15-2 468,-46-1-877,36 6-6677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2.008"/>
    </inkml:context>
    <inkml:brush xml:id="br0">
      <inkml:brushProperty name="width" value="0.05" units="cm"/>
      <inkml:brushProperty name="height" value="0.05" units="cm"/>
    </inkml:brush>
  </inkml:definitions>
  <inkml:trace contextRef="#ctx0" brushRef="#br0">0 0 24575,'0'5'0,"0"5"0,0 6 0,0 4 0,5 8 0,1 8 0,-1 7 0,4 4 0,0 3 0,3 3 0,-1 0 0,3 0 0,-2-4 0,-3-10-8191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2.476"/>
    </inkml:context>
    <inkml:brush xml:id="br0">
      <inkml:brushProperty name="width" value="0.05" units="cm"/>
      <inkml:brushProperty name="height" value="0.05" units="cm"/>
    </inkml:brush>
  </inkml:definitions>
  <inkml:trace contextRef="#ctx0" brushRef="#br0">6 80 24575,'-4'0'0,"2"0"0,7 0 0,10-4 0,13-2 0,9 1 0,8 0 0,9-3 0,9 0 0,2 1 0,4-2 0,-1 0 0,-4 1 0,-8 3 0,-9 2 0,-13 1-8191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2.848"/>
    </inkml:context>
    <inkml:brush xml:id="br0">
      <inkml:brushProperty name="width" value="0.05" units="cm"/>
      <inkml:brushProperty name="height" value="0.05" units="cm"/>
    </inkml:brush>
  </inkml:definitions>
  <inkml:trace contextRef="#ctx0" brushRef="#br0">269 1 24575,'1'8'0,"1"0"0,0-1 0,0 1 0,0-1 0,1 0 0,1 1 0,5 8 0,5 15 0,-12-26 0,42 123 0,-39-110 0,0 0 0,-2 1 0,0-1 0,-1 1 0,-1 21 0,-1-38 0,0 0 0,0 0 0,0 0 0,0-1 0,-1 1 0,1 0 0,-1 0 0,1 0 0,-1-1 0,0 1 0,1 0 0,-1-1 0,-2 3 0,3-3 0,-1-1 0,1 1 0,-1-1 0,0 1 0,0-1 0,1 1 0,-1-1 0,0 0 0,1 1 0,-1-1 0,0 0 0,0 0 0,0 1 0,1-1 0,-1 0 0,0 0 0,0 0 0,0 0 0,1 0 0,-1 0 0,-1-1 0,-4 0 0,0-1 0,0-1 0,0 1 0,1-1 0,-1 0 0,-7-6 0,-6-2 0,2 2 0,0 1 0,-1 0 0,-1 2 0,1 0 0,-1 1 0,0 0 0,0 2 0,0 0 0,0 2 0,-1 0 0,-23 2 0,21 3 120,22-4-156,-1 0 0,1 0-1,-1 0 1,1 0 0,0 0 0,-1 1-1,1-1 1,-1 0 0,1 0 0,-1 0 0,1 0-1,0 0 1,-1 1 0,1-1 0,-1 0-1,1 0 1,0 1 0,-1-1 0,1 0 0,0 1-1,-1-1 1,1 0 0,0 1 0,0-1 0,-1 0-1,1 1 1,0-1 0,0 1 0,0-1-1,-1 0 1,1 1 0,0-1 0,0 1 0,0-1-1,0 1 1,0-1 0,0 1 0,0-1-1,0 0 1,0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3.271"/>
    </inkml:context>
    <inkml:brush xml:id="br0">
      <inkml:brushProperty name="width" value="0.05" units="cm"/>
      <inkml:brushProperty name="height" value="0.05" units="cm"/>
    </inkml:brush>
  </inkml:definitions>
  <inkml:trace contextRef="#ctx0" brushRef="#br0">1 370 24575,'0'0'0,"0"0"0,0-1 0,1 1 0,-1 0 0,0-1 0,1 1 0,-1 0 0,0 0 0,1-1 0,-1 1 0,0 0 0,1 0 0,-1 0 0,0-1 0,1 1 0,-1 0 0,1 0 0,-1 0 0,0 0 0,1 0 0,-1 0 0,1 0 0,-1 0 0,0 0 0,1 0 0,-1 0 0,1 0 0,-1 0 0,0 0 0,1 0 0,-1 0 0,1 1 0,-1-1 0,0 0 0,1 1 0,7 14 0,-3 26 0,-5-40 0,1 208 0,-2-341 0,2-182 0,0 298 0,1 0 0,0 1 0,0-1 0,2 0 0,0 1 0,7-18 0,-9 29 0,0-1 0,1 1 0,-1 0 0,1 0 0,0 0 0,0 0 0,0 0 0,0 1 0,1-1 0,6-4 0,-7 6 0,0 0 0,0 1 0,0 0 0,0-1 0,0 1 0,0 0 0,0 0 0,1 1 0,-1-1 0,0 1 0,0 0 0,1 0 0,-1 0 0,0 0 0,1 0 0,-1 1 0,5 0 0,-2 1 0,1 1 0,-1 0 0,0 0 0,0 0 0,0 0 0,-1 1 0,1 0 0,-1 0 0,0 0 0,0 1 0,0 0 0,-1 0 0,0 0 0,6 9 0,-5-7 0,-1 0 0,1 1 0,-1 0 0,-1-1 0,0 2 0,0-1 0,0 0 0,-1 1 0,0-1 0,1 16 0,-3-20 8,0 1-1,-1-1 0,1 1 1,-1-1-1,0 1 1,-1-1-1,1 0 0,-1 1 1,1-1-1,-1 0 1,0 0-1,-1 0 0,1 0 1,-1-1-1,-4 6 1,1-3-220,-1 0 0,0 0 0,0 0 0,-1-1 0,1 0 0,-14 7 0,-17 5-6614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3.787"/>
    </inkml:context>
    <inkml:brush xml:id="br0">
      <inkml:brushProperty name="width" value="0.05" units="cm"/>
      <inkml:brushProperty name="height" value="0.05" units="cm"/>
    </inkml:brush>
  </inkml:definitions>
  <inkml:trace contextRef="#ctx0" brushRef="#br0">107 613 24575,'-3'-1'0,"0"1"0,0 0 0,0-1 0,1 0 0,-1 0 0,0 0 0,0 0 0,1 0 0,-1 0 0,1-1 0,-1 1 0,1-1 0,0 0 0,0 0 0,-1 0 0,1 0 0,0 0 0,1 0 0,-1 0 0,0-1 0,1 1 0,-1-1 0,1 1 0,0-1 0,0 1 0,0-1 0,-1-3 0,-4-12 0,2 1 0,0-1 0,-2-24 0,2 14 0,-6-38 0,2 0 0,3-1 0,8-131 0,1 174-1365,2 6-5461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4.175"/>
    </inkml:context>
    <inkml:brush xml:id="br0">
      <inkml:brushProperty name="width" value="0.05" units="cm"/>
      <inkml:brushProperty name="height" value="0.05" units="cm"/>
    </inkml:brush>
  </inkml:definitions>
  <inkml:trace contextRef="#ctx0" brushRef="#br0">208 126 24575,'0'-1'0,"0"0"0,1 0 0,-1 0 0,0 0 0,0 0 0,0 0 0,0 0 0,-1 1 0,1-1 0,0 0 0,0 0 0,0 0 0,-1 0 0,1 0 0,0 0 0,-1 1 0,1-1 0,-1 0 0,1 0 0,-1 1 0,1-1 0,-1 0 0,0 1 0,1-1 0,-1 0 0,0 1 0,1-1 0,-1 1 0,-1-1 0,1 1 0,-1 0 0,0 0 0,1 0 0,-1 0 0,1 0 0,-1 1 0,1-1 0,-1 0 0,1 1 0,-1 0 0,1-1 0,0 1 0,-1 0 0,1 0 0,-2 1 0,-7 5 0,1 1 0,-17 16 0,9-4 0,-30 27 0,44-43 0,0-2 0,-1 1 0,0 0 0,1-1 0,-1 1 0,0-1 0,0 0 0,-1 0 0,1-1 0,0 1 0,-6 0 0,10-2 0,0 0 0,-1 0 0,1 1 0,0-1 0,-1 0 0,1 0 0,0 0 0,-1 0 0,1 0 0,0 0 0,-1 0 0,1 0 0,0 0 0,-1 0 0,1 0 0,0 0 0,-1-1 0,1 1 0,0 0 0,-1 0 0,1 0 0,0 0 0,-1-1 0,1 1 0,0 0 0,-1 0 0,1 0 0,0-1 0,0 1 0,-1 0 0,1-1 0,0 1 0,0 0 0,0 0 0,-1-1 0,6-12 0,15-13 0,117-126 0,-133 147 0,1 0 0,0 1 0,0 0 0,0-1 0,0 2 0,1-1 0,0 1 0,-1 0 0,1 0 0,13-4 0,-15 6 0,0 1 0,-1-1 0,1 1 0,0 0 0,0 0 0,0 0 0,0 0 0,0 1 0,0-1 0,0 1 0,-1 0 0,1 1 0,0-1 0,-1 0 0,1 1 0,-1 0 0,1 0 0,-1 0 0,6 5 0,16 17-1365,-3 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2.819"/>
    </inkml:context>
    <inkml:brush xml:id="br0">
      <inkml:brushProperty name="width" value="0.05" units="cm"/>
      <inkml:brushProperty name="height" value="0.05" units="cm"/>
    </inkml:brush>
  </inkml:definitions>
  <inkml:trace contextRef="#ctx0" brushRef="#br0">1206 81 24575,'0'-5'0,"0"1"0,-1-1 0,1 1 0,-1-1 0,0 1 0,0-1 0,0 1 0,0-1 0,-1 1 0,0 0 0,0 0 0,0 0 0,0 0 0,-1 0 0,1 1 0,-1-1 0,-4-4 0,7 8 0,-1 0 0,1 0 0,-1 0 0,1-1 0,-1 1 0,1 0 0,-1 0 0,1 0 0,0 0 0,-1 0 0,1 0 0,-1 0 0,1 0 0,-1 0 0,1 0 0,-1 0 0,1 1 0,-1-1 0,1 0 0,0 0 0,-1 0 0,1 0 0,-1 1 0,1-1 0,0 0 0,-1 1 0,1-1 0,-1 0 0,1 1 0,0-1 0,0 0 0,-1 1 0,1-1 0,0 0 0,0 1 0,-1-1 0,1 1 0,0-1 0,0 0 0,0 1 0,0-1 0,-1 1 0,1-1 0,0 1 0,0-1 0,0 1 0,-3 24 0,4 34 0,13 92 0,-8-102 0,150 1198-1201,-44-66 961,-112-518-43,-64-4-1,43-507 284,-26 274 0,45-403 168,2 0-1,1 1 0,0-1 1,2 0-1,10 42 0,-11-58-123,1 0 0,-1 0-1,1 0 1,1-1 0,-1 1-1,1-1 1,0 0 0,0 0-1,1 0 1,0-1-1,0 1 1,0-1 0,1-1-1,0 1 1,-1-1 0,2 1-1,-1-2 1,0 1 0,1-1-1,0 0 1,0 0 0,9 2-1,11 1-43,0-2 0,1 0 0,0-2 0,0-1 0,35-3 0,145-24 0,-143 16 0,2253-240-4492,-502 175 1333,4 43 675,447 26 1730,-571 4 265,-906-14 895,-8-47-20,-780 62-392,254-35 265,-195 24 521,0-3 0,61-23 0,-109 34-236,0-2 0,0 0 0,0 0 0,-1-1 0,0-1 1,0 0-1,14-13 0,-21 17-373,-1-1 1,0 1 0,-1-1 0,1 0 0,-1 0-1,0 0 1,0 0 0,0-1 0,-1 1-1,0-1 1,0 1 0,0-1 0,-1 0-1,0 0 1,0 0 0,0 0 0,-1 0-1,0 0 1,-1-11 0,-5-13-139,-2 1 1,0 0-1,-2 1 1,-1 0-1,-16-29 0,-12-30-28,8-4-5,3-1 0,5-2 0,3 0 0,5-1 0,-6-165 0,51-482 0,34 262 0,29 6 0,-53 273 0,-25 121 0,-4-1 0,-3-1 0,-4 0 0,-7-100 0,2 161 0,-2 1 0,0-1 0,-1 1 0,-1 0 0,-14-35 0,15 47 0,1 0 0,-1 1 0,-1-1 0,0 1 0,0 0 0,0 0 0,-1 1 0,0-1 0,0 1 0,-1 1 0,1-1 0,-1 1 0,0 0 0,-1 1 0,1 0 0,-13-5 0,-9-1 0,-1 1 0,0 2 0,-1 1 0,-33-2 0,-130-1 0,88 6 0,-1605-18-2951,1246 23 2625,-1302 12-705,-26-1-1940,-511 14 962,299-2 331,152-62 2046,1382 22 162,24 0 1780,49 2 1462,161-6 0,231 17-3643,10 1-57,23-1-40,42 1-51,42 1-1346,-57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3.489"/>
    </inkml:context>
    <inkml:brush xml:id="br0">
      <inkml:brushProperty name="width" value="0.05" units="cm"/>
      <inkml:brushProperty name="height" value="0.05" units="cm"/>
    </inkml:brush>
  </inkml:definitions>
  <inkml:trace contextRef="#ctx0" brushRef="#br0">1 422 24575,'519'-31'12,"-278"12"-339,2711-129-9291,8 65 4660,-810 26 4558,-1639 41-92,-63 1 453,-70 1 372,-71 1 25,-76-1 1670,-64 2 2884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3.927"/>
    </inkml:context>
    <inkml:brush xml:id="br0">
      <inkml:brushProperty name="width" value="0.05" units="cm"/>
      <inkml:brushProperty name="height" value="0.05" units="cm"/>
    </inkml:brush>
  </inkml:definitions>
  <inkml:trace contextRef="#ctx0" brushRef="#br0">11 190 24575,'0'0'0,"-1"0"0,1 0 0,-1 0 0,1 0 0,0 0 0,-1 0 0,1 0 0,0 0 0,-1 0 0,1 0 0,0 0 0,-1-1 0,1 1 0,-1 0 0,1 0 0,0 0 0,-1 0 0,1-1 0,0 1 0,0 0 0,-1 0 0,1-1 0,0 1 0,0 0 0,-1 0 0,1-1 0,0 1 0,0 0 0,-1-1 0,1 1 0,0 0 0,0-1 0,0 1 0,0-1 0,0 0 0,0 1 0,0-1 0,1 1 0,-1 0 0,0-1 0,0 1 0,1-1 0,-1 1 0,0-1 0,1 1 0,-1 0 0,1-1 0,-1 1 0,0 0 0,1-1 0,-1 1 0,1 0 0,-1-1 0,1 1 0,-1 0 0,1 0 0,-1 0 0,1-1 0,-1 1 0,1 0 0,0 0 0,43-9 0,1 2 0,64-3 0,-45 5 0,888-50-2968,8 30 327,-771 21 2995,1131-16-5809,2 11 3656,1324 10 2302,-1034 2-2258,-1520-3 2128,374-10 813,-423 5 155,-39 1-679,-20-1-178,-31-4 1040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4.314"/>
    </inkml:context>
    <inkml:brush xml:id="br0">
      <inkml:brushProperty name="width" value="0.05" units="cm"/>
      <inkml:brushProperty name="height" value="0.05" units="cm"/>
    </inkml:brush>
  </inkml:definitions>
  <inkml:trace contextRef="#ctx0" brushRef="#br0">618 233 24575,'-516'103'0,"488"-98"0,17-2 0,0-2 0,-1 1 0,1-1 0,-17-1 0,38-5 0,347-43-30,-239 36-207,2902-210-10836,9 162 7283,-285 104 3190,-1208-12 2158,-1393-30 4423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4.748"/>
    </inkml:context>
    <inkml:brush xml:id="br0">
      <inkml:brushProperty name="width" value="0.05" units="cm"/>
      <inkml:brushProperty name="height" value="0.05" units="cm"/>
    </inkml:brush>
  </inkml:definitions>
  <inkml:trace contextRef="#ctx0" brushRef="#br0">889 1 24575,'-781'187'0,"752"-180"0,22-6 0,0 0 0,0 1 0,1-1 0,-1 1 0,0 1 0,1-1 0,-1 1 0,1 1 0,-12 7 0,19-6 0,11-2 0,19-2 0,0 0 0,33-5 0,-29 2 0,1143-78-3485,1594 4-5031,6 105 6550,-823-2 868,-1562-25 1190,-64-1 389,-231-2-496,370-15 3446,-463 16-3113,-1-1 0,1 1-1,-1-1 1,1 0 0,-1 0 0,1 0 0,4-3 0,-9 4-300,0 0 0,0 0 0,0 0 0,0 0 0,1 0 0,-1 0 0,0-1 0,0 1 0,0 0 0,0 0 0,0 0 0,0 0 0,0 0 0,0-1 0,0 1 0,0 0 0,0 0 0,0 0 0,0 0 0,0 0 0,0-1 0,0 1 0,0 0 0,0 0 0,0 0 0,0 0 0,0-1 0,0 1 0,0 0 0,0 0 0,0 0 0,0 0 0,0 0 0,-1-1 0,1 1 0,0 0 0,0 0 0,0 0 0,0 0 0,0 0 0,0 0 0,0 0 0,-1 0 0,1-1 0,0 1 0,0 0 0,0 0 0,0 0 0,-1 0 0,-18-8 8,-35-6-610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5.295"/>
    </inkml:context>
    <inkml:brush xml:id="br0">
      <inkml:brushProperty name="width" value="0.05" units="cm"/>
      <inkml:brushProperty name="height" value="0.05" units="cm"/>
    </inkml:brush>
  </inkml:definitions>
  <inkml:trace contextRef="#ctx0" brushRef="#br0">364 80 24575,'-10'-9'0,"0"1"0,0 1 0,0 0 0,-1 0 0,0 1 0,0 0 0,-1 1 0,0 0 0,0 1 0,0 0 0,0 1 0,-1 1 0,-22-3 0,28 5 0,0-1 0,1 1 0,-1 0 0,0 0 0,1 1 0,-1 0 0,0 0 0,1 1 0,-1 0 0,1 0 0,0 0 0,0 1 0,0 0 0,0 0 0,0 0 0,0 1 0,1 0 0,0 0 0,0 1 0,0-1 0,0 1 0,1 0 0,-1 0 0,1 1 0,1-1 0,-1 1 0,-3 8 0,3-4 0,0 0 0,1 0 0,0 0 0,1 1 0,0-1 0,0 1 0,1 0 0,1-1 0,0 1 0,0 0 0,1-1 0,0 1 0,1 0 0,0-1 0,1 1 0,0-1 0,1 0 0,0 0 0,0 0 0,1-1 0,1 1 0,-1-1 0,10 10 0,-5-6 0,1-1 0,1 0 0,0-1 0,0-1 0,1 0 0,0 0 0,1-1 0,0-1 0,1-1 0,0 0 0,0 0 0,0-2 0,1 0 0,27 5 0,-17-6 20,0-2 0,0-1 0,0-1 0,0-1 0,48-8 0,-34 0-515,1-1 0,72-29 0,-47 10-6331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5.722"/>
    </inkml:context>
    <inkml:brush xml:id="br0">
      <inkml:brushProperty name="width" value="0.05" units="cm"/>
      <inkml:brushProperty name="height" value="0.05" units="cm"/>
    </inkml:brush>
  </inkml:definitions>
  <inkml:trace contextRef="#ctx0" brushRef="#br0">105 185 24575,'-4'0'0,"1"0"0,0 0 0,0 0 0,-1 1 0,1-1 0,0 1 0,0-1 0,0 1 0,0 0 0,-1 1 0,2-1 0,-1 0 0,0 1 0,-3 2 0,5-3 0,0 0 0,0 1 0,-1 0 0,1-1 0,0 1 0,0 0 0,1-1 0,-1 1 0,0 0 0,1 0 0,-1 0 0,1 0 0,-1-1 0,1 1 0,0 0 0,0 0 0,0 0 0,0 0 0,0 0 0,0 0 0,1 0 0,-1 0 0,1 0 0,0 3 0,14 37 0,1 0 0,36 66 0,-35-74 0,0 0 0,23 51 0,-40-80 0,-7-9 0,-7-11 0,-3-11 0,1-1 0,1-1 0,-15-41 0,5 13 0,4 13 0,-17-59 0,33 88 0,1-1 0,1 0 0,0 0 0,1 0 0,1-1 0,0 1 0,1 0 0,2-18 0,-2 30 0,1 0 0,-1-1 0,1 1 0,0 0 0,0-1 0,1 1 0,-1 0 0,1 0 0,-1 0 0,1 0 0,0 0 0,0 0 0,0 1 0,0-1 0,1 1 0,-1-1 0,1 1 0,-1 0 0,5-3 0,-2 3 0,0 0 0,0 0 0,0 0 0,1 1 0,-1-1 0,0 1 0,1 1 0,-1-1 0,0 1 0,1 0 0,6 0 0,6 2 0,-1 1 0,1 1 0,-1 0 0,0 2 0,0-1 0,24 13 0,-23-8 0,1 0 0,-2 2 0,0 0 0,0 0 0,-1 2 0,0 0 0,-1 1 0,-1 0 0,16 23 0,-26-31 0,1 0 0,-1 1 0,0-1 0,-1 1 0,0 0 0,0 0 0,-1 0 0,1 1 0,-2-1 0,1 0 0,-1 10 0,-1-11 0,-1 0 0,0 0 0,0 0 0,0 0 0,-1 0 0,0-1 0,0 1 0,-1-1 0,0 1 0,0-1 0,0 0 0,-1 0 0,0 0 0,0-1 0,-7 8 0,2-4 14,-1 1-1,0-2 0,-1 1 0,0-1 1,0-1-1,-1 0 0,0 0 1,-15 5-1,5-4-384,-1 0-1,-1-1 1,-39 5 0,18-6-6455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6.079"/>
    </inkml:context>
    <inkml:brush xml:id="br0">
      <inkml:brushProperty name="width" value="0.05" units="cm"/>
      <inkml:brushProperty name="height" value="0.05" units="cm"/>
    </inkml:brush>
  </inkml:definitions>
  <inkml:trace contextRef="#ctx0" brushRef="#br0">180 103 24575,'5'-3'0,"0"0"0,0 0 0,0-1 0,-1 1 0,1-1 0,-1 0 0,0 0 0,0-1 0,-1 1 0,1-1 0,4-9 0,-7 13 0,-1 0 0,1 0 0,-1-1 0,1 1 0,-1 0 0,1 0 0,-1-1 0,0 1 0,0-1 0,0 1 0,0 0 0,0-1 0,0 1 0,0 0 0,0-1 0,0 1 0,-1 0 0,1-1 0,-1 1 0,1 0 0,-1-2 0,-1 2 0,1-1 0,-1 1 0,1 0 0,-1-1 0,1 1 0,-1 0 0,0 0 0,0 0 0,0 0 0,0 0 0,0 0 0,0 1 0,0-1 0,0 1 0,0-1 0,0 1 0,0 0 0,-3 0 0,-6-1 0,0 2 0,0-1 0,0 1 0,1 1 0,-1 0 0,0 0 0,1 1 0,-1 1 0,1 0 0,0 0 0,0 1 0,-17 11 0,23-14 0,1 1 0,-1 0 0,1 0 0,0 0 0,0 0 0,0 0 0,0 1 0,0 0 0,1-1 0,-1 1 0,1 0 0,0 0 0,0 0 0,-1 7 0,2-7 0,1 0 0,0 0 0,-1 0 0,2 0 0,-1 0 0,0 0 0,1-1 0,0 1 0,0 0 0,0 0 0,0 0 0,0 0 0,1-1 0,0 1 0,0-1 0,0 1 0,0-1 0,0 0 0,4 3 0,3 5 0,1 0 0,0-1 0,1 0 0,1-1 0,19 13 0,70 34 0,-46-27 0,-38-19 0,5 1 0,36 27 0,-54-35 0,0 0 0,0 0 0,-1 0 0,1 0 0,-1 1 0,0-1 0,0 1 0,-1 0 0,1 0 0,-1 0 0,1 0 0,-1 1 0,0-1 0,-1 0 0,1 1 0,0 5 0,-2-7 0,0 0 0,0 0 0,-1 0 0,1 0 0,-1 0 0,0 0 0,0-1 0,0 1 0,0 0 0,-1 0 0,1-1 0,-1 1 0,1-1 0,-1 1 0,0-1 0,0 0 0,0 1 0,0-1 0,-1 0 0,1-1 0,0 1 0,-1 0 0,1-1 0,-1 1 0,-3 1 0,-6 2 0,1 1 0,-2-2 0,1 1 0,-18 2 0,-17 2-1365,3-4-5461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6.622"/>
    </inkml:context>
    <inkml:brush xml:id="br0">
      <inkml:brushProperty name="width" value="0.05" units="cm"/>
      <inkml:brushProperty name="height" value="0.05" units="cm"/>
    </inkml:brush>
  </inkml:definitions>
  <inkml:trace contextRef="#ctx0" brushRef="#br0">0 10 24575,'17'-5'0,"-16"4"0,-1 1 0,1-1 0,0 1 0,-1 0 0,1-1 0,0 1 0,-1 0 0,1-1 0,0 1 0,-1 0 0,1 0 0,0 0 0,-1 0 0,1 0 0,0-1 0,0 1 0,-1 0 0,1 1 0,0-1 0,0 0 0,-1 0 0,1 0 0,0 0 0,-1 1 0,1-1 0,0 0 0,-1 0 0,1 1 0,0-1 0,-1 1 0,1-1 0,-1 0 0,1 1 0,-1-1 0,1 1 0,-1 0 0,1-1 0,-1 1 0,1-1 0,-1 1 0,0 0 0,1-1 0,-1 1 0,0 0 0,1-1 0,-1 1 0,0 0 0,0-1 0,0 1 0,0 0 0,0 0 0,0 1 0,8 32 0,-1 2 0,4 67 0,-3-21 0,115 652-392,-73-466-79,-40-213 471,181 1143 0,-106-62-93,-42-455 19,-41-642 123,-1-7 84,2 0 0,1 0 0,1 0 0,16 51-1,-19-80-103,-1 1 1,1-1-1,0 0 0,0 1 0,0-1 0,4 5 0,-5-7-26,-1-1-1,1 1 0,-1-1 1,0 0-1,1 1 1,-1-1-1,1 1 0,-1-1 1,1 0-1,0 0 0,-1 1 1,1-1-1,-1 0 0,1 0 1,0 0-1,-1 1 0,1-1 1,-1 0-1,1 0 0,0 0 1,-1 0-1,1 0 0,-1 0 1,1 0-1,0-1 1,-1 1-1,1 0 0,-1 0 1,1 0-1,0-1 0,-1 1 1,1 0-1,-1 0 0,1-1 1,-1 1-1,1-1 0,-1 1 1,1 0-1,-1-1 0,0 1 1,1-1-1,-1 1 1,1-1-1,-1 1 0,0-1 1,0 0-1,1 0 0,11-24-1367,0-5-5461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7.227"/>
    </inkml:context>
    <inkml:brush xml:id="br0">
      <inkml:brushProperty name="width" value="0.05" units="cm"/>
      <inkml:brushProperty name="height" value="0.05" units="cm"/>
    </inkml:brush>
  </inkml:definitions>
  <inkml:trace contextRef="#ctx0" brushRef="#br0">235 225 24575,'7'-9'0,"-2"0"0,0 0 0,0-1 0,0 0 0,-2 0 0,1 0 0,-1 0 0,2-13 0,-5 22 0,3-7 0,-2-1 0,1 1 0,-1-1 0,0 0 0,-1 1 0,-2-18 0,2 24 0,0 0 0,0 0 0,-1 0 0,1 0 0,-1-1 0,0 1 0,1 0 0,-1 0 0,0 1 0,0-1 0,-1 0 0,1 0 0,0 0 0,0 1 0,-1-1 0,1 1 0,-1-1 0,0 1 0,1-1 0,-1 1 0,0 0 0,0 0 0,0 0 0,0 0 0,0 0 0,0 0 0,0 1 0,0-1 0,0 0 0,0 1 0,0 0 0,0 0 0,-3-1 0,-3 2 0,-1 0 0,1 0 0,-1 1 0,1 0 0,-1 0 0,1 1 0,0 0 0,0 0 0,1 1 0,-1 0 0,1 1 0,-9 6 0,6-4 0,0 1 0,0 0 0,1 1 0,0 0 0,1 0 0,0 1 0,-12 19 0,14-18 0,1 0 0,0 1 0,1-1 0,0 1 0,1 0 0,0 0 0,1 0 0,0 1 0,1-1 0,0 0 0,1 1 0,1-1 0,0 0 0,0 1 0,1-1 0,1 0 0,6 17 0,-5-18 0,0-1 0,1 0 0,0-1 0,0 1 0,1-1 0,1 0 0,-1 0 0,2-1 0,-1 0 0,1 0 0,0-1 0,0 0 0,1-1 0,0 1 0,1-2 0,-1 1 0,1-1 0,0-1 0,20 7 0,-13-7-151,0-1-1,1 0 0,-1-1 0,1-1 1,0-1-1,-1 0 0,1-2 1,23-4-1,14-5-6674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7.645"/>
    </inkml:context>
    <inkml:brush xml:id="br0">
      <inkml:brushProperty name="width" value="0.05" units="cm"/>
      <inkml:brushProperty name="height" value="0.05" units="cm"/>
    </inkml:brush>
  </inkml:definitions>
  <inkml:trace contextRef="#ctx0" brushRef="#br0">0 146 24575,'2'-2'0,"0"0"0,0-1 0,-1 1 0,1 0 0,-1-1 0,0 1 0,0-1 0,2-5 0,2-6 0,-2 22 0,-2-1 0,1 1 0,-1 0 0,0 9 0,1 1 0,0 0 0,1 0 0,1-1 0,1 1 0,1-1 0,0 0 0,12 22 0,-15-33 0,0 0 0,1 0 0,0 0 0,0 0 0,0-1 0,1 1 0,0-1 0,0-1 0,0 1 0,1 0 0,-1-1 0,1 0 0,0-1 0,0 1 0,1-1 0,-1 0 0,0-1 0,1 0 0,0 0 0,0 0 0,0 0 0,7 0 0,-9-2 0,0 0 0,0-1 0,1 1 0,-1-1 0,0 0 0,-1 0 0,1 0 0,0-1 0,0 1 0,0-1 0,-1 0 0,1-1 0,-1 1 0,0-1 0,5-3 0,-4 1 0,1-1 0,-1 1 0,0-1 0,0 0 0,0 0 0,-1-1 0,0 1 0,0-1 0,3-9 0,-3 5 0,0-1 0,0 0 0,-1 0 0,-1 0 0,0 0 0,0 0 0,-2-1 0,1 1 0,-1 0 0,-1-1 0,0 1 0,-4-14 0,2 15-124,0 0 0,-1 1 0,0-1 0,-1 1 0,0-1 0,-1 1-1,0 1 1,0-1 0,-1 1 0,-11-12 0,-2 4-6702</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11T07:39:58.476"/>
    </inkml:context>
    <inkml:brush xml:id="br0">
      <inkml:brushProperty name="width" value="0.05292" units="cm"/>
      <inkml:brushProperty name="height" value="0.05292" units="cm"/>
      <inkml:brushProperty name="color" value="#FF0000"/>
    </inkml:brush>
  </inkml:definitions>
  <inkml:trace contextRef="#ctx0" brushRef="#br0">4462 16563 0,'0'0'0,"18"-18"15,0 1 1,-1 17 31,19 123-16,-19-70-31,-17 0 16,0 123-1,0-105-15,-17 52 16,-1 36 0,0-88-1,1-1 1,17-52-16,0-1 16,17 1-1,19-18 1,17-18-1,-18 18-15,35 0 16,124-17 0,-105 17-1,105-18-15,158 1 16,-87 17 15,-124 0-31,0-18 0,-17 18 16,17 0-16,106 0 15,70-18 1,-229 1-16,18-1 16,141 0-1,-176 1-15,70-1 16,35 18 0,-35-18-1,-105 18 1,-19 0-16,1 0 15,-36 0 1,-17 0 0,17-17-1,1-1 32,17 1-31,0-1-16,0 0 15,0-105 1,0 35 0,35-71-1,0 18 1,0 17 0,-17 71-1,0-17 1,-18 52-16,0-17 15,-36 0 1,19 17 0,-124-17 15,-159 35 0,212 0-31,-1 0 16,-228 0-1,194 0-15,-1 0 0,1 17 16,-19-17-16,-140 18 16,-123 17-1,140-17 1,142 0-16,17-1 0,18-17 16,-1 18-16,-69-1 15,-1 1 1,106 0-1,18-18 1,17 0 15,0 0-31,-35-18 32,-52 0-1,69 18-16,1 0 1,17 18-16,-17 0 31,18-18-15,-1 0 0,36 0-1</inkml:trace>
  <inkml:trace contextRef="#ctx0" brushRef="#br0" timeOffset="641.94">5186 16757 0,'0'0'31,"0"53"-15,0-36-1,0 19-15,0-1 0,17 89 16,1-19 15,0-52-15,-18-17-16,0-19 15,0-34 1,0-1 0,0-17-16,-18-89 15,0 18 1,18 53-16,0-52 16,0-19-1,18 106-15,17 1 16,18 17-1,-35 0-15,35 35 16,0 53 0,-36-70-1,-17 35 1,-35 0-16,17-36 16,1 1-16,-1 0 15,-70-1 1</inkml:trace>
  <inkml:trace contextRef="#ctx0" brushRef="#br0" timeOffset="1051.02">5644 16739 0,'-17'0'15,"-1"0"1,53 0-16,-52 0 16,87 0 15,-17 18-31,-18-18 0,106 0 31,-88 0-31,-17-18 16,-19-17-1,-34 35-15,-36-18 16,0 1 0,-18 17-1,54 0-15,17 35 16,0 71 0,0-18-1,17-35-15,1 35 16,-1 18-1,-17-88 1</inkml:trace>
  <inkml:trace contextRef="#ctx0" brushRef="#br0" timeOffset="1467.57">6191 16933 0,'0'0'0,"18"18"16,-1 0 0,1-18-1,0 0 1,17 0 0,-18-18-16,19 0 15,34-35 1,-52 18-1,-18 17-15,-71-70 47,-70 176-15,141-70-17,-17 106 1,52-89-1,-17-17-15,17 17 16,35-18 0,1-34-1,-36 17-15</inkml:trace>
  <inkml:trace contextRef="#ctx0" brushRef="#br0" timeOffset="1639.34">6632 16827 0,'0'-17'0,"0"34"0,0-52 15,0 18-15,0 52 47,53 18-31,-18-36-16,-17 1 0,35 17 31,-18-17-15</inkml:trace>
  <inkml:trace contextRef="#ctx0" brushRef="#br0" timeOffset="1804.28">6826 16704 0,'0'0'0,"0"-18"16,0 54-1,-53 69 1,35-52-1,-17-17-15,17 17 0,-52 52 16</inkml:trace>
  <inkml:trace contextRef="#ctx0" brushRef="#br0" timeOffset="2551.17">7161 16457 0,'0'0'0,"0"-18"15,0 1-15,0-1 0,0 1 31,-18 34-15,-17 36 0,18 53-1,17-71-15,17 71 16,18 17 0,1-52-1,34 0 1,-52-54-16,35-17 15,-18 0 1,-17-17-16</inkml:trace>
  <inkml:trace contextRef="#ctx0" brushRef="#br0" timeOffset="2701.02">7249 16669 0,'-53'0'31,"106"0"-31,-88 0 16,70 0-16,18 0 16,-18 0-16</inkml:trace>
  <inkml:trace contextRef="#ctx0" brushRef="#br0" timeOffset="3754.88">6032 15734 0,'0'0'0,"0"-35"16,-17 17-16,17 0 15,0 1 1,17 52 15,1 71-15,0-53-16,-1-18 15,1 36-15,-18-19 0,35 37 16,-17-1 0,-18-53-16,0 18 15</inkml:trace>
  <inkml:trace contextRef="#ctx0" brushRef="#br0" timeOffset="4206.79">6015 15699 0,'0'0'0,"-18"-18"15,0 0-15,1 1 16,-19 17 0,19 17-16,-1 1 15,18 0-15,-35 35 16,35-18-1,-18-18 1,18 1-16,-17 0 31,17-36-31,17-35 32,18-53-17,-17 71-15,17-36 16,18 1-1,18 88 1,-18 52 0,-36-17-16,19 0 0,-19 0 15,19 17-15</inkml:trace>
  <inkml:trace contextRef="#ctx0" brushRef="#br0" timeOffset="5472.07">4674 14905 0,'0'0'0,"-70"-53"32,70 88-1,0 18-16,0-18-15,0 54 16,0 52 0,0-88-16,0 35 15,0-18 1,0-34-16,0-19 16,17 19-16,36 16 15,-35-34 1,70-18-16,141-18 15,-35-17 1,230 0 15,-266 35-31,213-18 0,228 1 32,-193-1-17,-230 18-15,18-18 0,-35 18 16,18-17-16,105 17 15,71-36 1,-265 36-16,-18 0 16,71-17-1,-123-1-15,0 18 0,-54-17 32,-52-1-17,53 0 1,17 18-16,-17-17 0,0-1 15,-1-35 1,36-17 0,0-1 15,0 18-31,18 0 0,-18 0 16,35-106-1,-35 89-15,18-18 16,17-53-1,-17 70 1,-18 36 0,-18 35-16,1-18 15,-72 0 1,54 18-16,0 0 16,-265 36-1,36-1 1,-230 0-1,-124 18 1,195 0 0,211-35-1,-211 35-15,-106 0 32,388-18-32,-106 0 15,70 0 1,125-35-16,-1 18 0,35-18 15,0 0-15,54 0 32,52-18-17,-53 1-15,0 17 16</inkml:trace>
  <inkml:trace contextRef="#ctx0" brushRef="#br0" timeOffset="7094.12">4956 14922 0,'0'-17'16,"0"34"-16,-35-34 0,35-1 15,-18 18-15,18-17 16,-17 17-16,17-18 15,17 18 17,1-18-32,53 1 31,17-1-15,-53 18-16,36 0 15,-1 18 1,-52-1-1,-36 36 1,-70 18 0,-18 17-1,53-70-15,0 35 16,-17-1 0,70-34-1,53 0 1,70-18-1,-35-18 1,-35 0-16,35 1 31,1 17-15,-72-18-16</inkml:trace>
  <inkml:trace contextRef="#ctx0" brushRef="#br0" timeOffset="7270.4">4868 15064 0,'0'0'0,"53"-36"32,18 19-32,-36-1 0,18 18 15,70-35 1</inkml:trace>
  <inkml:trace contextRef="#ctx0" brushRef="#br0" timeOffset="7753.78">5503 14922 0,'-18'-52'31,"1"69"0,34 54-15,-17-54-16,18 54 16,0-18-1,-18 17 1,17-52 15,-34-53 0,17-36-15,-18 36-16,18 0 0,0-18 16,0 17-16,0-52 15,35-35 1,-17 105-16,17 1 15,36 34 1,-36 1-16,-17 17 0,17 18 31,-35 35-31,0-53 0,-18 1 16,-70 52 0,35-53-1</inkml:trace>
  <inkml:trace contextRef="#ctx0" brushRef="#br0" timeOffset="7987.14">5856 15187 0,'0'0'0,"17"18"15,1-18 16,17-18-15,1 18-16,-1 0 16,0-18-16,89 1 15,-71-1 1,-18 18-16</inkml:trace>
  <inkml:trace contextRef="#ctx0" brushRef="#br0" timeOffset="8822.68">6314 14799 0,'0'-18'31,"18"18"-31,-18 18 16,18 0 0,-1-1-16,19 54 15,-1 35 1,-17-71-1,-1 36-15,1-1 32,-18-52-32,0-1 15,-18-17 1,1-53 0,-1 36-16,18-18 15,-18-107 1,18 89-16,0-52 15,36-36 1,-1 70 0,0 53-1,0 36-15,1 17 16,17 71 0,-53-71-1,17 1-15,-17 17 16,-17-18-16,-72 35 31,54-52-31</inkml:trace>
  <inkml:trace contextRef="#ctx0" brushRef="#br0" timeOffset="9058.5">6844 14834 0,'-18'0'47,"53"-17"-31,53-1-1,-17 18 1,-36 0-1,1 0-15,-1-18 0,18 18 16</inkml:trace>
  <inkml:trace contextRef="#ctx0" brushRef="#br0" timeOffset="9236.9">6985 14764 0,'0'17'16,"0"-34"-16,0 70 15,0-36-15,0 1 16,35 88 0,-35-71-16,0 36 15,18 17 1,-18-53 0</inkml:trace>
  <inkml:trace contextRef="#ctx0" brushRef="#br0" timeOffset="9474.14">7285 14799 0,'0'-18'0,"0"36"0,17-18 15,36 71 16,0 17-15,-18-53-16,18 18 16,0 18-1,-35-54 1</inkml:trace>
  <inkml:trace contextRef="#ctx0" brushRef="#br0" timeOffset="9670.99">7549 14799 0,'0'-18'31,"0"36"-31,-35 0 16,17 17-16,1 0 16,-72 124-1,54-88 1,0-19-1,35-34-15</inkml:trace>
  <inkml:trace contextRef="#ctx0" brushRef="#br0" timeOffset="9874.71">7743 14781 0,'18'-17'15,"-36"34"-15,36-52 32,-1 35-32,19-18 15,52 1 1,-53 17-16,36-18 16,-36 18-1,0-17-15</inkml:trace>
  <inkml:trace contextRef="#ctx0" brushRef="#br0" timeOffset="10033.78">7937 14658 0,'0'0'0,"-53"0"15,36 18 1,17-1-16,17 54 16,19 70-1,-19-88-15,1 0 16,-18 0-16,17 52 15</inkml:trace>
  <inkml:trace contextRef="#ctx0" brushRef="#br0" timeOffset="11372.48">6808 14376 0,'0'-18'79,"36"-123"-48,-36 106-31,0-159 31,0 70-15,0 89-16,0 0 15,0 17 1,0 36 0</inkml:trace>
  <inkml:trace contextRef="#ctx0" brushRef="#br0" timeOffset="11824.5">6561 13917 0,'-17'0'0,"52"-18"78,18-34-62,35-37 0,-70 54-1,17 0-15,53-53 32,0 123-1,-70 0-31,0-17 0,35 123 31,-36-123-31</inkml:trace>
  <inkml:trace contextRef="#ctx0" brushRef="#br0" timeOffset="13372.22">6491 12929 0,'0'0'0,"-18"-53"16,18 36-16,-17-1 15,-1-17 1,0 35 0,18-18-16,0 36 46,0 105-30,0-87-16,0 87 16,18 71-1,-18-18 1,0-105 15,0-36-31,0 18 16,53-35 15,53-36-15,-53 18-16,-1-17 15,19 17-15,88-18 16,141 0 0,-36 1-1,195-19 1,-283 19-16,159-1 15,212 0 1,-35 1 0,-213-1-1,-140 1-15,123-1 16,89 18 0,-71 0-1,-230 18 1,1-18-16,87 17 31,-105-17-15,-53-35 31,-35 17-32,35 1-15,-18-1 16,1 18-16,-1-18 15,1-35 1,-1 18 0,0 18-16,1-36 15,-1-53 1,18-18 0,0 1 15,18 35-16,-1 70-15,-17-17 0,0 17 0,36-52 32,-36 52-32,0-17 31,-18-1-15,-17 19-1,-1 17 1,-17 0-1,-88 0 1,88 17-16,-123 1 16,-159 0-1,70 17 1,107-17 0,-1-18-16,-741 70 31,-52 18 0,775-88-31,1 18 16,-388 17-1,476-17-15,17-18 16,-70 0 0,123 0-1,1 0-15,-1 0 78,0 0-46,1 0-32,-19 17 31,-87 19 0,105-36-31,1 0 16,-19 0-1,54-18 17</inkml:trace>
  <inkml:trace contextRef="#ctx0" brushRef="#br0" timeOffset="13872.71">6897 12982 0,'0'-17'0,"-18"-1"16,36 0 15,34 18-15,-16-17-1,17 17 1,-36 0-16,1 0 16,0 17-16,17 1 15,-53 35 1,1-18 0,-1-17-1,-17 17-15,-36 36 31,71-54-31,-18 36 16,36-18 0,-18-17-16,18-18 0,17 18 15,71-18 1,-71 0-16,53-36 16,-35 19-16</inkml:trace>
  <inkml:trace contextRef="#ctx0" brushRef="#br0" timeOffset="14058.37">6967 13141 0,'0'0'0,"0"0"31,18-18-31,193-17 31,-158 35-31,18-18 16,17 1-16</inkml:trace>
  <inkml:trace contextRef="#ctx0" brushRef="#br0" timeOffset="14655.45">7743 12912 0,'0'0'15,"0"-18"1,-18 18-16,18-18 16,-17 54-1,17-19-15,0 1 16,0 105 0,35 19-1,-17-72 1,-1 1-16</inkml:trace>
  <inkml:trace contextRef="#ctx0" brushRef="#br0" timeOffset="14838.98">7655 13353 0,'0'0'0,"-35"-18"15,35 0 1,17 18-16,36-17 31,-18-1-31,1 18 0,-1-18 16,89 1-1,-107-1-15,18 18 0</inkml:trace>
  <inkml:trace contextRef="#ctx0" brushRef="#br0" timeOffset="15009.96">7673 13035 0,'0'0'0,"-71"-70"16,71 52-16,35-17 15,71 17 1,18 18 0,-1 0-1</inkml:trace>
  <inkml:trace contextRef="#ctx0" brushRef="#br0" timeOffset="15239.23">8149 13300 0,'0'0'0,"17"0"0,1 0 16,17-36-1,36 19 1</inkml:trace>
  <inkml:trace contextRef="#ctx0" brushRef="#br0" timeOffset="15756.17">8537 13017 0,'-35'-35'31,"70"70"-31,-53-17 47,53 88-31,-17-71-16,-18 18 16,18 18 15,-18-54-31,-18-87 47,0-36-32,18 71-15,0-1 0,-17-17 16,17 18-16,0-18 16,17-70-1,1 105-15,35-35 16,35 36-1,-17 52 1,-54 0 0,-17 0-16,-52 18 15,-54 18 1,70-53 0,-34 17-16,35-18 15</inkml:trace>
  <inkml:trace contextRef="#ctx0" brushRef="#br0" timeOffset="16352.25">9119 12929 0,'-18'0'31,"1"0"-15,17 18-16,-18 0 16,18 34-1,0-16 1,0 17-16,18 35 16,-1-35-1,-17-36 1,0 1-1,0-36 1,0 1-16,-17-18 16,17-36-1,-18 18-15,18-35 16,0-36 0,0 89-16,35-18 15,1 18 1,-19 35-16,36 18 15,-18 34 1,-17-34-16,-18 53 16,-53-1-1,-17-17 1,34-18 0,19-17-1,34-18 16,19 0-15,-19 0-16,1 18 0,17-1 16,71 54-1,-53-18 1,-36-36-16</inkml:trace>
  <inkml:trace contextRef="#ctx0" brushRef="#br0" timeOffset="16707.18">9666 12982 0,'0'-53'16,"-18"36"-16,-17-1 16,0 36-1,17 17 16,18 88-15,35-17 0,-17-70-16,52 16 31,-17-69-15,-35-36-1,-18-53 1,0 71-16,-35-53 15,-1 35 1,-52 17 0,53 36-16,0 18 15</inkml:trace>
  <inkml:trace contextRef="#ctx0" brushRef="#br0" timeOffset="16973.9">10071 12929 0,'-35'-53'16,"70"106"-16,-88-123 15,36 70-15,17 35 16,0 18-1,0-18-15,17 71 16,19 35 15,-19-88-31,-17-18 0,18-17 0,-18 35 16</inkml:trace>
  <inkml:trace contextRef="#ctx0" brushRef="#br0" timeOffset="17240.71">9983 12965 0,'0'0'0,"-17"-53"16,17 0-16,0 17 0,0 1 15,52-35 1,1 87 0,-17 1-16,34 35 15,-17-18-15,18 71 16,-1 0-1,-52 88 17,-89-124-32,36-52 15,-159 17 1,88-52 0</inkml:trace>
  <inkml:trace contextRef="#ctx0" brushRef="#br0" timeOffset="18042.28">9701 13688 0,'0'0'0,"35"-53"31,-17 18-16,-53 70 17,17 18-17,0-18-15,1 18 16,-1 18 0,18-54-16,0 1 15,0-1 1,18-52-1,17 0 1,-17 17-16,-1-17 0,89-89 47,-53 107-31,-35 17-16,17 88 15,-17-17 16,-1-54-31</inkml:trace>
  <inkml:trace contextRef="#ctx0" brushRef="#br0" timeOffset="18463.62">9877 13564 0,'0'-53'31,"-17"36"-31,34 87 16,-17 36 15,71 229-15,-36-176 15,18 88-16,-35-176-15,-18-1 0,17 1 16,19 105 0,-36-123-16,17 35 15,1-35 1,-18 0 0,0-35-16,0 17 15,0 0 1,0-17-1,0-1-15,0 36 16,-18 0 0,1-35-1</inkml:trace>
  <inkml:trace contextRef="#ctx0" brushRef="#br0" timeOffset="19575.59">9366 15540 0,'0'0'0,"0"-18"16,0 53 15,-18 71-15,18-53-16,0 0 16,-17 0-16,17 71 15,-18 52 1,18-35-1,-18-35 1,18-53 0,36-18-1,-19-35 1,36 18-16,141-18 31,177 0-15,122 0-1,-299 17-15,0-17 16,353 0 0,-388 0-16,141-17 15,-53-1 1,-141 18-16,52-35 16,-52-18-1,-88 35 1,-18 1-16,0-1 0,-18-35 15,1 35-15,-36-17 16,17-18 0,19 18-1,17-36 1,17-87-16,1 105 16,0-71-1,35-105 16,-53 194-31,17-1 16,-17 1 0,-35 0-1,17 35-15,-17-18 16,0 18-16,-89-35 16,-158 17-1,0 18 1,-230 0-1,336 0-15,-159 18 16,-53 0 0,141-1-1,159 1 1,-1-18 15,72 0-15,34 0 15,-17-18-15</inkml:trace>
  <inkml:trace contextRef="#ctx0" brushRef="#br0" timeOffset="20299.02">9983 15840 0,'0'0'0,"0"-53"16,-17 35 0,-1 1-1,0 17-15,-35 0 16,-35 17 0,71 1-16,-1 17 15,0 0 1,18-17-16,36 35 15,34 0 1,-52-18 0,17 0-16,18 1 31,-53-19-31,-53 19 31,-18-19-15,19-17-1,-1-53 1</inkml:trace>
  <inkml:trace contextRef="#ctx0" brushRef="#br0" timeOffset="20845.86">10142 15857 0,'0'0'0,"0"-17"15,-18 52 17,18 0-17,-17 1 1,17-19-16,-18 18 0,18 1 16,-18 17-1,18-36-15,-17 1 16,17 0-1,35-89 17,-35 36-17,18-1-15,35-52 16,-36 35 0,1 36-16,-1 17 15,19 53 1,-19-36-1,1 36-15,35 35 16,-35-70 0,-18 0-16,35-1 15,-18-34 17,19-72-17,-36 54-15,0 0 16,0 0-16,0-1 0,0 1 15,0-18 1,0 88 15,17 18-31</inkml:trace>
  <inkml:trace contextRef="#ctx0" brushRef="#br0" timeOffset="21827.47">10742 15893 0,'0'0'0,"35"-71"32,-17 36-32,-18 17 31,-18 36 0,0-18 313,1 35-297,-36 36-32,53-54 1,-36 54-16,1 35 31,35-89-15,35-17 15,18-35-15,-35 0-16,0 17 15,52-70 17,-70 70-32,18 1 0,-18 52 31,0 18-16,17-36-15,-17 19 16,18-19 0,17 1 15,36-89 0,-71 54-31,18-1 0,-1-17 16,-17 0-16,18-1 15,-18 1 1</inkml:trace>
  <inkml:trace contextRef="#ctx0" brushRef="#br0" timeOffset="22276.32">11147 15822 0,'36'-18'32,"-36"89"15,-18 88-16,0-124-31,18 18 15,-35-18 1,35-17 0,-18-71-1,18 35-15,0-17 16,36-88 0,-19 70-16,19-36 15,16 1 1,-34 88-1,0 36 1,-18-19-16,0 54 16,0 52-1,-53-35 1,0-35 15,35-53-31,1 0 16,-19-17-16</inkml:trace>
  <inkml:trace contextRef="#ctx0" brushRef="#br0" timeOffset="22565.4">11553 15769 0,'18'-17'15,"-36"34"-15,36 1 32,-36 70-17,0 35 17,1-52-17,17-36-15,0-17 0,0 0 16,-18-1-16,18 1 15,0-1-15,0-34 16,0-18 0,18-1-16</inkml:trace>
  <inkml:trace contextRef="#ctx0" brushRef="#br0" timeOffset="22755.04">11588 15769 0,'18'-53'0,"-36"106"0,71-194 15,-35 123-15,-1 1 16,19 52-1,-19 53 1,1-17 15,-36 52-15,1-105-16,17 17 0,-18-17 0,-35 17 31,36-35-31,-1 0 0</inkml:trace>
  <inkml:trace contextRef="#ctx0" brushRef="#br0" timeOffset="23265.4">12047 15769 0,'0'-17'31,"0"69"16,0 37-31,0-19-1,0-52-15,0 17 16,0 18-1,0-35-15,0-1 16,-18-34 15,18-36-15,-17 17-16,17-34 16,17-71-1,-17 88 1,18-53-16,-1 71 15,89-18 17,-18 282-1,-105-176-31,-89 106 31,18-106-15,53-36-16</inkml:trace>
  <inkml:trace contextRef="#ctx0" brushRef="#br0" timeOffset="23532.01">11218 16245 0,'-18'0'0,"36"0"0,-18 18 31,17-18-31,19 0 16,34-18-16</inkml:trace>
  <inkml:trace contextRef="#ctx0" brushRef="#br0" timeOffset="25626.43">14516 12665 0,'-17'-53'0,"17"35"0,70-123 47,-70 123-31,18 36-1,-18 70 1,0 36-1,-18 123 1,18-159-16,-18 106 16,1 70-1,-1-122 1,1-1 0,17-106-16,-18 0 15,36 1 1,34-54 15,-16 0-31,34-17 16,-17 17-16,159-17 15,17 0 1,106 17 0,318 0-1,-124 1 1,353 17-1,-600 0-15,265 0 16,141 0 0,-512 0-16,-17 0 15,-53 0-15,-18-18 16,-53 18-16,-88-35 16,-17 17-1</inkml:trace>
  <inkml:trace contextRef="#ctx0" brushRef="#br0" timeOffset="26628.46">14499 12612 0,'0'0'0,"-36"0"15,54 0-15,0 0 16,158-18 0,-70 18-16,158 0 15,-87 0-15,228-17 16,89 17 0,-229 0-16,299 0 15,-282 0 1,1 0-16,-19-18 0,18 18 15,212 0-15,-264 0 16,158 0 0,0-18-1,-300 18-15,-18 0 0,1-17 32,-89 17-32,1 0 15,-36-18 1,18 18-16,17 0 0,0 0 15,1 0-15,-1 18 16,18-1 0,18 1-1,-18 0-15,17-1 16,1 1-16,-18-1 16,18 1-16,-1 70 15,1 36 1,-18-89-1,0 18-15,0-18 16,0 53-16,-18 71 16,18 0 15,-17-53-15,17-53-16,0-18 0,0 0 15,35 71 1,-18-35-1,1-54 1,-18 1 0,-53 0-1,-106-18 1,-158 0 0,176 0-16</inkml:trace>
  <inkml:trace contextRef="#ctx0" brushRef="#br0" timeOffset="28196.36">14040 15452 0,'0'0'0,"0"-18"16,0 0-1,0 1-15,0-1 0,0 0 16,0 36 15,0 70 0,0-52-31,0-1 0,0 18 16,0 70 0,0-35-1,-18-52 1,18-54-1,0-52 1,0 34-16,0-52 16,0-18-1,0 53-15,18 0 0,-18 18 16,35-71 0,-35 89-1,35 17-15,54 17 31,-19 19-15,-34-19-16,34 54 16,-52-36-1,-142 71 17,54-71-17,34-17-15,-17-1 16,36-17-1,52 0 1,18 0 0,-18 18-16,54 0 15,16 35 1,-87-36-16,-18 36 16,-35-18-1,-1-17-15,1 0 16,0-1-16,0-17 15,-1 0-15,-17 0 0,36 0 16,-36-17-16</inkml:trace>
  <inkml:trace contextRef="#ctx0" brushRef="#br0" timeOffset="28644.64">14640 15469 0,'0'0'0,"17"-17"15,1 17-15,0 0 0,-18 70 63,0-35-63,0 71 16,0 0-1,0-71 1,0 1-16,0-19 0,0 1 15,0-71 32,-18-70-31,18 87-16,0-17 0,0 0 16,18-88-1,-18 124-15,17-19 0,1 36 16,-1-17-1,19 34-15,-19 1 16,19 53 0,-36-54-16,0 19 15,-53 52 1,0-53 0,-18-35-1,54 0 1</inkml:trace>
  <inkml:trace contextRef="#ctx0" brushRef="#br0" timeOffset="29094.99">15169 15434 0,'0'53'47,"0"-35"-31,0 105-1,0 1 1,-18-89 0,18-18-16,0 19 0,0-1 15,0-53 1,0 1-16,18-19 31,17-87-31,-35 70 16,35-53-1,1 18 1,17-35 0,-36 105-16,1 0 15,-1 54 1,-17-19-16,18 54 15,0 17 1,-18-35-16,0 0 0,17-18 16,1 106-1,-18-106-15</inkml:trace>
  <inkml:trace contextRef="#ctx0" brushRef="#br0" timeOffset="29262.97">15275 15628 0,'0'0'0,"0"-18"15,0 1-15,17 17 0,1-18 16,70-17 0,-53 35-16,89-18 15,-36 1-15</inkml:trace>
  <inkml:trace contextRef="#ctx0" brushRef="#br0" timeOffset="30195.13">13546 15222 0,'0'0'15,"18"-35"-15,17 0 16,0 17 0,-17 18-16,-18 106 31,-18 123-16,1-123-15,17 88 16,0 106 0,0-159-1,17 53 1,-17-88 0,0-53-1,0-35 1,36-18-1,-19-18-15,1 18 0,123-53 16,123-18 15,-140 54-31,158-18 16,53-1 0,-158 36-16,17-17 0,-18 17 15,459-18 1,-388 18-1,-159-18-15,0 18 16,36-17 0,-124-1-16,-18 0 15,-70-52 1,-35-36 0,52 0-1,36 53 1,17-88-16,18 71 15,88-283 17,0 194-17,-17 18 1,-36 123-16,-35-17 16,18 0-1,-18 17-15,0 0 16,-53 1-1,18 17-15,-53-18 16,-159 18 0,-124 35-1,54-17 1,140-18-16,-175 18 16,-178 17-1,372-17 1,-107 17-16,89 0 15,105-35-15,-17 36 32,88-19-32</inkml:trace>
  <inkml:trace contextRef="#ctx0" brushRef="#br0" timeOffset="31329.19">16986 15187 0,'-18'-35'0,"36"70"0,-36-88 16,53 36-1,-17 52 1,-1 53-1,-34 71 1,-1-1 0,1 107-1,17-177-15,0 0 16,-18-17-16,18 105 31,0-87-31,18-36 16,52-53 15,-35 0-31,18-18 0,0 0 16,0 1-16,35 17 15,194-36 1,-158 19-16,17 17 0,159 0 16,-124 17-1,18-17-15,177 18 16,211 17-1,-406-35-15,1 0 0,-19 0 16,230 0 0,-141-35-1,-159-18 1,-105 18 0,-1 17-16,1-17 15,-107-71 1,106 71-1,1-36-15,-1-70 32,18 0-17,18-71 1,-18 142-16,17-54 16,1 18-1,-18 54-15,18-19 16,-18 0-1,0 54 1,-53 17 0,-18 0-1,-140 0 1,105 0 0,-18 0-16,1 0 0,-406-18 15,335 18 1,-18 0-1,-599 0 1,634 0-16,19 18 0,-213 17 31,283-35-31,-36 18 16,36-1 0,71 1-16,-19-18 15,19 18 1,52-18-1,-17 0 1,-1 0 0,1 0-1</inkml:trace>
  <inkml:trace contextRef="#ctx0" brushRef="#br0" timeOffset="31829.36">17638 15399 0,'0'17'0,"0"-34"0,-18 34 16,18 1-1,0 0 1,0-1-1,0 54 1,-17-54 0,17 19-16,-18-1 0,1 36 15,17-36 1,17-70 15,18-36 0,1 18-31,17-17 0,0-36 32,-18 70-32,18-34 15,35 17 1,-70 53-16,-1 18 0,1-1 16,0 54-1,-18-18-15,17 53 16,1 70-1,-18-123-15,17 17 16,-17-52-16,0 17 16</inkml:trace>
  <inkml:trace contextRef="#ctx0" brushRef="#br0" timeOffset="31979.23">17885 15610 0,'-18'-35'16,"36"70"-16,-71-123 0,36 53 15,34 17 1,1 18 0,52 0-1,-34 0-15,52 0 16,0 0-16</inkml:trace>
  <inkml:trace contextRef="#ctx0" brushRef="#br0" timeOffset="32412.4">18397 15434 0,'0'-71'16,"-18"36"-1,36 88 17,-1 53-1,-17-71-31,18 18 0,-18 71 15,0-89 1,0 0 0,-18-17-16,18-159 47,0 52-32,0 19-15,35-36 16,1 0-1,-19 71-15,19 17 0,-1 1 16,53 52 0,-53 0-16,36 36 15,-18 70 1,-53-106 0,-18 0-16,1 1 0,-54-1 31,-123-17-31,123-36 15,1 18-15</inkml:trace>
  <inkml:trace contextRef="#ctx0" brushRef="#br0" timeOffset="33593.05">15804 15011 0,'-18'-53'63,"0"-18"-48,18 36-15,-17-18 16,-1-106 0,18 106-16,-17-70 15,-1-1 1,18 89 0,0 17 15,0 36 16,35 0-32,-17-18-15,35 17 16,88-17 0,-71 0-16,89-17 15,35-1 1,0 0-16,-106 18 15,106-17 1,-141 17-16,-17 0 16,-19-18-1,-34 1 1,-36-1 15,35 0-31,-17 18 0,35-17 0,-36-1 16,19-17-1,17-36 17,0 36-32,0 0 0,0 17 15,0-88 1,0 71-16,0 17 16,0-35-1,0 36-15</inkml:trace>
  <inkml:trace contextRef="#ctx0" brushRef="#br0" timeOffset="33999.01">16650 14111 0,'0'0'0,"0"-53"31,18 0-15,-18 18-1,0-18 1,0 35-16,0-17 16,0-18-1,0 0 1,0 36 0,18-19 15,52 72 0,-17 17-15,35 35-1,-35-35 1,-17-36-16,-19 19 0,18-19 16,1 19-16</inkml:trace>
  <inkml:trace contextRef="#ctx0" brushRef="#br0" timeOffset="34630.87">17850 14975 0,'0'0'16,"0"-17"62,0-89-47,-18 71-31,18-18 16,0-124-1,0 107-15,0-18 16,0 17-16,-17-158 16,17 158-16,0 18 15,0-88 1,0 124-16,0-19 15,0 72 17,0-1-17,0 0 1,17-35 0</inkml:trace>
  <inkml:trace contextRef="#ctx0" brushRef="#br0" timeOffset="35081.48">17744 13935 0,'0'-18'16,"0"0"-1,35 1 1,-35-1-16,0 1 16,18 17-1,-36 17 1,-17 36 0,17-18-1,1-17-15,-1 17 0,-35 36 16,35-54 15,36-17-15,-18-17-1,18-1-15,17-17 16,-17 0-16,35-18 16,-36 17-16,19 1 15,-19 18-15,18-19 0,-17 19 16,70-1-1,0 71 1,1 70 0,-72-70-1</inkml:trace>
  <inkml:trace contextRef="#ctx0" brushRef="#br0" timeOffset="36472.43">14992 12841 0,'-35'0'16,"70"0"-16,-105 0 16,52 0-1,1 0 1,34 0 0,1 0-1,-1 0-15,1 0 0,0 0 16,70 0-1,-53 18-15,36-1 16,17 19 0,-70-36-1,-1 17-15,-34 89 32,-1-88-32,0 17 15,1 0-15,-1-17 0,0 70 16,18-70-1,18 17 1,53 18 0,-36-53-16,35 0 15,36-18 1</inkml:trace>
  <inkml:trace contextRef="#ctx0" brushRef="#br0" timeOffset="36647.15">15134 13106 0,'0'0'0,"-53"0"16,17 0-1,107 0 1,-36 0 0,71-18-16,0 18 15,-53-18 1,0 18-16</inkml:trace>
  <inkml:trace contextRef="#ctx0" brushRef="#br0" timeOffset="36882.14">15821 12912 0,'0'-18'0,"0"36"0,-35-36 31,35 36-31,18-18 16,17 53-1,0 17 1,-17-35-16,17 18 16,-17 36-1</inkml:trace>
  <inkml:trace contextRef="#ctx0" brushRef="#br0" timeOffset="37081.72">15698 13406 0,'-18'0'0,"36"0"0,-53 0 16,35-18-16,35 18 15,35-18 1,-17 1-1,124-19 1,-124 36-16,105-35 16,-122 17-16</inkml:trace>
  <inkml:trace contextRef="#ctx0" brushRef="#br0" timeOffset="37252.32">15680 12929 0,'0'0'0,"-17"-17"16,34-1-1,71 0 1,-35 18-16,0 0 16,124-17-1</inkml:trace>
  <inkml:trace contextRef="#ctx0" brushRef="#br0" timeOffset="37483.16">16615 13353 0,'-18'-18'16,"1"18"-16,-1-18 16,36 1-1,17-1-15,-17 18 16,70-35 0</inkml:trace>
  <inkml:trace contextRef="#ctx0" brushRef="#br0" timeOffset="38001.19">17038 13035 0,'0'0'15,"-35"-35"16,53 35 48,-18-18-64,17 18-15,-17-17 16,0-1-1,-17 36 95,-71 140-79,88-122-31,-18 17 16,36 52-1,70-16 1,-53-89-16,18 17 16,70-34-16</inkml:trace>
  <inkml:trace contextRef="#ctx0" brushRef="#br0" timeOffset="38381.65">17409 13000 0,'0'0'16,"-71"-18"0,71 36 15,0 17-16,0-17-15,36 52 16,-36-34-16,35 52 31,35-35-15,-17-36 0,35-17-1,-70-17-15,53-19 16,-18-69-1,-36 34 1,-17-35 0,-35 53-1,-18 53 1,35 36 0,1-36-1</inkml:trace>
  <inkml:trace contextRef="#ctx0" brushRef="#br0" timeOffset="38749.37">18220 13035 0,'0'0'0,"-17"-70"16,-19 34-1,-17 19 1,18 17-16,0 0 16,0 17-1,17 19-15,18-1 16,53 53 0,-18-53-1,18 36-15,35 17 31,-35-35-15,-71-18 0,18-17-16,-35-18 15,-35 0 1,34 0-16,-17-35 16,36-1-16</inkml:trace>
  <inkml:trace contextRef="#ctx0" brushRef="#br0" timeOffset="39098.25">18397 13035 0,'35'-18'32,"-70"36"-32,176-53 31,-106 35-31,18 0 15,88-18 1,-106 18-16,18-17 16,-35 17-1,-36-18-15,1 18 16,-54-18 0,36 18-16,-18-17 15,0 17 1,35 17-1,18 54 1,0-36-16,0 71 16,18 53-1,-18-106 1</inkml:trace>
  <inkml:trace contextRef="#ctx0" brushRef="#br0" timeOffset="43233.12">23088 12718 0,'-17'17'0,"34"-34"0,-52 52 0,53 18 16,-1 17 15,-17 54-15,0-71-16,0 70 15,-35 18 1,70-70-16,-35-1 0,0-87 0,-35 87 16,88 124-1,-35-141 1,-18-35 0</inkml:trace>
  <inkml:trace contextRef="#ctx0" brushRef="#br0" timeOffset="43547.4">23018 13758 0,'0'0'0,"-18"0"16,53-17 15,106-1-15,-52 18-16,17-18 15,670 1 1,-494 17 0,18 0-16,17 0 0,389 17 15,-354 1-15,19-18 16,634 53 0,-211-18-1,-582-35-15,105 0 16,-105-17-1</inkml:trace>
  <inkml:trace contextRef="#ctx0" brushRef="#br0" timeOffset="44700.92">23000 12629 0,'-18'0'16,"36"0"-16,0 0 0,105 0 15,-52 0 1,17 0-16,18-17 16,176 17-16,-106 0 15,283-18 1,370 36-1,-512-1-15,19-17 0,-1 18 16,0 0-16,317 17 16,-352-17-1,247 17-15,-300-17 0,141-1 16,-123 1 0,-177-18-16,35 0 15,-87-18 1,-89 18-1,0-17 1,17 17 0,19 0-16,-1 0 0,-17 0 15,17 0 1,36 70 109,35 124-109,-36-123-1,1-1-15,0 1 0,17 158 16,-35-88-1,18-88-15,-18 35 16,0 1 0,0-54-1,-18-53 32,-70 1-31,17-1-16,-105 0 15,-89 1 1,89-1-16,-247 0 16,193 18-16</inkml:trace>
  <inkml:trace contextRef="#ctx0" brushRef="#br0" timeOffset="45554.35">23529 12982 0,'0'0'0,"-53"-35"16,36 35 0,17-18-16,35 36 47,53 0-32,-35-1-15,-18-17 0,1 18 16,-1-1-16,35 36 15,-52-17 1,-18-1-16,-18 18 16,-52 17-1,52-34-15,-17-1 16,17 18 0,36-18-1,17-35-15,36 35 16,70-35-1,-106 0 1,53-17-16</inkml:trace>
  <inkml:trace contextRef="#ctx0" brushRef="#br0" timeOffset="45735.32">23653 13247 0,'0'0'0,"-71"-18"15,36 18-15,17 0 0,54 0 32,105 0-17,-88 0-15,-1 0 16,125-17 0</inkml:trace>
  <inkml:trace contextRef="#ctx0" brushRef="#br0" timeOffset="45954.24">24270 13035 0,'-18'-18'31,"18"18"-15,0 18-16,18 17 15,-18 54 1,0 52 0,0-18-1</inkml:trace>
  <inkml:trace contextRef="#ctx0" brushRef="#br0" timeOffset="46134.17">24182 13529 0,'0'0'0,"0"-18"16,18 18 0,-1 0-16,54 0 31,70 0-15,-88-17-16,53 17 15,-18-18-15</inkml:trace>
  <inkml:trace contextRef="#ctx0" brushRef="#br0" timeOffset="46309.11">24288 13159 0,'0'0'16,"-106"-124"-1,124 106-15,34 1 16,107-1-1,-88 18 1,52 0 0,-52 0-16</inkml:trace>
  <inkml:trace contextRef="#ctx0" brushRef="#br0" timeOffset="46835.64">24976 13511 0,'0'18'0,"0"-36"0,-18 36 15,0-18-15,71 0 32,53 0-17,-53 0-15,53-18 16,-18 18-1,-53 0-15,1 0 16,-19-17 0,-34 17-1,-19 0-15</inkml:trace>
  <inkml:trace contextRef="#ctx0" brushRef="#br0" timeOffset="47334.64">26034 13141 0,'0'0'16,"-35"-106"0,17 71 15,-17 0-15,-1 35-16,-17 0 15,-52 35 1,34 18-1,71-36-15,0 1 0,35 35 32,-17-35-32,35 17 0,35 18 15,18 0 1,-71-36-16,71 54 16,-106-36-1,-35 0 1,-89 1-1,54-36 1,17 0-16,0-18 31,35-17-31</inkml:trace>
  <inkml:trace contextRef="#ctx0" brushRef="#br0" timeOffset="48301.67">26281 13159 0,'0'0'0,"17"0"16,-17 35 31,-17 53-32,17-53 1,0-17-16,-35 88 31,35-89-31,0 1 16,-18-18 15,36-53-15,-1 18-16,-17 0 15,53-106 1,-35 105-16,17-52 15,0 17 1,-17 36 0,-18 70 15,0 18-15,-18-35-1,18 0 1,0-36 93,-17 36 110,-19 52-203,19-34-16,-19 34 15,1 1 1,35-36-16,-17-17 0,17 34 15,0-16 1,0-1 0,17-17-1,18-1 1,18 1 0,-17-18-16,34 18 15,36-36 1,-18 0-1,-35 1 1,-18-1-16</inkml:trace>
  <inkml:trace contextRef="#ctx0" brushRef="#br0" timeOffset="48736.65">27163 13264 0,'0'0'0,"0"-17"16,0-1-1,0-17 1,0-18 0,-71 35-1,18 1 1,-35 34-1,70 1 1,-35 17 0,36 1-16,17-1 0,0-18 15,88 89 17,18-35-17,-53-54-15,0 19 16,-18-1-1,-70-17 1,-89-18 0,36 0-1,17-36 1</inkml:trace>
  <inkml:trace contextRef="#ctx0" brushRef="#br0" timeOffset="49138.29">27780 13229 0,'-53'-53'31,"35"36"-15,-17 52 0,18-17-16,-1 52 15,0 36 1,18-36 0,18-34-16,17-1 15,36 0 1,17-52-1,-35-19 1,-35 19 0,-1-19-16,1 1 0,-36-88 31,-35 17-15,0 71-1,0 17 1</inkml:trace>
  <inkml:trace contextRef="#ctx0" brushRef="#br0" timeOffset="49721.59">28186 13247 0,'0'0'0,"-18"-35"15,18 17 1,0 53 0,18 53 15,-18 36-15,0-107-16,0 19 15,-18-19-15,18 19 16,-18-36-16,1 0 15,-1-18 1,18-35 0,-17-53-1,34 53-15,18-35 16,1 0 0,17 0-1,-53 70-15,35 18 16,0 18-1,-35 52 1,-53 19 15,53-72-31,-17 1 0,-19 17 32,19 0-17,17-17 1,53 35-1,-18 0 1,-17-36-16,-1 1 0,18 35 31,1-18-15</inkml:trace>
  <inkml:trace contextRef="#ctx0" brushRef="#br0" timeOffset="49953.48">28644 13176 0,'0'-17'16,"0"34"-16,0-52 16,0 88 15,-17 35-16,17-17-15,0-36 16,-18 71 0,18-53-1</inkml:trace>
  <inkml:trace contextRef="#ctx0" brushRef="#br0" timeOffset="50187.51">28591 13176 0,'18'-123'31,"-36"246"-31,71-246 16,-35 123-16,35 53 16,0 35-1,-18-35-15,-17 70 16,-54 54-1,-16-142-15,-1 0 16,-18 0-16,0-17 0</inkml:trace>
  <inkml:trace contextRef="#ctx0" brushRef="#br0" timeOffset="51606.96">23670 14640 0,'0'0'0,"-17"-17"16,-1 34 0,0 107-1,-17 70 1,18-35-1,-54 87 1,53-157 0,-17 69-1,17-87-15,1 70 16,-1 0 0,18-106-16,0-17 15,0 0-15,0-1 0,18-17 31,70-70-15,18 35 0,158-54-1,72 54 1,87 35 0,-264 18-1,123-1 1,-141 1-16,265 17 31,-336-17-31,1-18 0,70 18 31,-124-18-31,-17-53 63,0 35-63,0-35 15,18-70 1,-18 70-16,35-71 16,-17 71-16,0-17 15,-1-1-15,1 18 16,0 0-16,-1-17 0,-17 17 16,18 18-16,-1-107 15,1 54 1,-18 53-1,0-18-15,18 18 16,-18 17-16,0-35 31,0 36-31,0-1 0,0 0 32,-36 1-17,19 17-15,-1-18 16,-88 18-1,53-18-15,-88 18 16,-141 0 0,159 0-1,-18 0-15,-512 36 32,-317 52-1,846-70-31,-70-1 15,124 1-15,-36-1 32,106 1-17,35-18 1,0 0-16</inkml:trace>
  <inkml:trace contextRef="#ctx0" brushRef="#br0" timeOffset="52104.68">24429 15134 0,'0'0'0,"53"0"15,-18-17-15,18-19 16,-53 19-16,0-1 16,-18-17-1,1 17-15,-36-17 16,-88 35-1,35 0 1,-18 53 0,89 0-1,88 35 1,0-71 0,106 72-1,-106-72-15,70 71 16,-88-35-1,-35-35 1,-35 0 0,-159 17-1,141-35-15,0 0 16,-70-18 0</inkml:trace>
  <inkml:trace contextRef="#ctx0" brushRef="#br0" timeOffset="52487.19">24976 15099 0,'70'0'16,"-140"0"-16,105 0 16,-159 18 15,71 34-16,18-34-15,0 106 16,35-89 0,18 0-16,-1-17 15,18 17-15,1-17 16,34-18 0,-34 0-16,34-36 15,18-52 1,-52-53-1,-54 18 1,-17 87-16,17 19 16,-88 17-1,71 0-15,0 35 16,17-17 0</inkml:trace>
  <inkml:trace contextRef="#ctx0" brushRef="#br0" timeOffset="53571.99">27233 15081 0,'0'-35'31,"0"53"-16,0-1-15,0 19 16,0-1-16,0 71 16,-17 35-1,-1-71-15,-35 89 16,-17 53 0,34-54-1,36-87 1,18-36-16,0-17 0,17 0 15,106-1 1,-88-17-16,106-17 16,35 17-1,-106-18-15,141 0 16,159-35 0,-247 53-16,283-53 31,-142 36-16,-159-1-15,212-35 16,-88-17 15,-211 52-31,-19-35 16,-34-35 0,-1 53-16,-17 17 15,17-17-15,0-1 0,18 1 16,-17-88-1,17 87 1,0-34-16,17 35 0,1-18 31,0 17-31,-18 19 0,17-18 0,-17-1 16,0 19-16,0-36 16,0 17 15,-35-17-31,17 53 15,-52-35-15,-124 18 32,-141-1-17,-124-35 1,89 35 0,193 1-16,1-1 0,17 18 15,-264 0 1,123 53-1,247-35-15,0-18 16,-35 35 0,70-17-1,36-18 1,0 17 15,-36-17 0,-17 18 1,35-1-32</inkml:trace>
  <inkml:trace contextRef="#ctx0" brushRef="#br0" timeOffset="54054.91">27886 15293 0,'18'-18'0,"-36"36"0,88-89 15,-52 18 1,-18 18-1,-35 0 17,17 17-32,1 18 0,-19-17 15,1 17-15,-18 17 16,-35 36 0,53-35-16,17 17 15,18 18 1,18-35-16,34 35 15,37 35 1,-54-71-16,36 36 16,-54-35-16,1 17 15,-36 18 1,1-35 0,-1-18-16,-17 17 0,-1 1 15,-70-18 1,36-18-1,52 1-15,18-19 16</inkml:trace>
  <inkml:trace contextRef="#ctx0" brushRef="#br0" timeOffset="54454.93">28433 15311 0,'0'0'15,"-36"-18"1,1 0 0,17 18-16,1 18 15,-36 17 1,35 0 0,1 18-16,17 53 31,17-88-31,1 17 0,52 53 31,-52-70-31,35-18 16,18-18-1,-36 1-15,0-54 16,0-52 0,-35 70-16,0-35 15,-17 52-15,-1 19 16,-52-36-1,52 53-15,0 0 0,1 17 16,17 19 0,0-1-16,17-17 15</inkml:trace>
  <inkml:trace contextRef="#ctx0" brushRef="#br0" timeOffset="54697.45">28979 15328 0,'0'0'0,"36"-70"31,-36 52-15,0 71 0,0 0-1,-18 70 1,18-70-1,-18 71-15,18-89 16,0 0-16,-17 18 16</inkml:trace>
  <inkml:trace contextRef="#ctx0" brushRef="#br0" timeOffset="54856.69">28909 15787 0,'0'0'0,"123"-53"78,-70 53-63,-17 0-15,34-18 16,-17 1-16</inkml:trace>
  <inkml:trace contextRef="#ctx0" brushRef="#br0" timeOffset="55022.28">28944 15416 0,'-17'-17'0,"34"34"0,-34-87 15,17 52 1,17 1-16,1-1 0,88-17 16,-1 17-1,-16 18 1</inkml:trace>
  <inkml:trace contextRef="#ctx0" brushRef="#br0" timeOffset="56892.38">25240 14640 0,'18'0'16,"-1"-17"-1,1-1-15,-18 0 16,0-17 15,0 17-31,-18 1 0,1-54 16,-1 54 0,18-54-16,-17 0 31,17 19-16,0-1 1,0 35 0,17 18 77,1 0-93,-1 0 16,1 18-16,88-18 16,70 17-1,-105-17 1,-18 0-16,123 0 16,-52 0 15,-89 0-31,-17 0 15,-18-17 1,-18 17 62,18-18-78,-18-17 16,1-18-1,17 35-15,0-35 16,0-35 0,0 0-1,0 53 1,0 17-16,0 0 16,17 18-1,-17 18 79,0 0-78,18-18-1,-18-18 79,-18 36-63,-70 70 0,70-35-15,1-36-16,-1 1 0,0 0 16,18-1-1,0-34 17,18-19-17,0 19-15,17-19 16,-35 1-16,35-18 15,-17-17 1,17-19 0,-35 72-16,0-1 15,18 18 1,-18 35 0,18 36-1,-1-36 1,18 18-1,-35-35-15,18 0 0,0 17 0,35 0 32,-36-17-17,-17-36 32</inkml:trace>
  <inkml:trace contextRef="#ctx0" brushRef="#br0" timeOffset="58357.64">26775 13864 0,'-18'-35'0,"0"105"62,-17 1-46,17-53-16,1 17 15,-18 0 1,35-17 0,0-36 15,35-35 0,18-17-15,-18-36-1,-17 88-15,-1-17 16,-17 0 0,18 35-1,-18 17-15,0 1 16,18 53-1,-1 17 1,-17-53-16,0-17 16,18-1-16,-18 1 0,17 0 15,-17-1 1,18-17 0,-18-17-1,0-1 1,-18-17-1,18 17-15,-17-17 16,17 17-16,-18 0 16,18 1-16,0-18 0,-17 17 15,-1-17 1,18 17-16,0 0 16,-18 1-1,18 34 32,0 36-31,0-35-1,0 0-15,0 87 16,0-69-16,0-1 16,0 18-16,0-18 15,0 36-15,0 52 16,0-52 15,0-36-31,18 0 16,-18 18-1,0-35 1,18-36 62,34 1-62,-16-1-1,17 18-15,0-18 0,17 1 0,107-1 16,-72 18 0,1-18-16,18 18 0,211 0 15,-124 0 1,36 18 15,-194-18-31,35 0 16,-35-18-1,-53 1 1,0-1 0,0 0-16,-17 18 15,17-17 1,-18 52 46,-35 106-30,53-106-32,-35 71 31,35 0-16,0-71-15,0 1 16,0-19-16,0 1 16,0-36 15,18-17-31</inkml:trace>
  <inkml:trace contextRef="#ctx0" brushRef="#br0" timeOffset="62811.18">29597 13088 0,'0'-18'0,"0"1"0,-18-36 47,36 123-16,-54 89 0,-34 141 0,70-282-31,18 17 16,17-17-16</inkml:trace>
  <inkml:trace contextRef="#ctx0" brushRef="#br0" timeOffset="63012.58">29808 13212 0,'0'-36'0,"0"72"16,18-125-16,-18 72 0,18-36 15,-36 141 17,0 53-1,1 0-15,-1-88-16,18-18 0,0-17 15</inkml:trace>
  <inkml:trace contextRef="#ctx0" brushRef="#br0" timeOffset="63226.79">29491 13317 0,'0'0'0,"-35"-17"15,17 17-15,18-18 16,71 0-1,-36 1-15,71-1 16,-18 1 15,-35 17-31,-18 0 0,-17 17 0,-1 1 0</inkml:trace>
  <inkml:trace contextRef="#ctx0" brushRef="#br0" timeOffset="63360.12">29438 13494 0,'18'17'16,"70"-17"-1,0-17 1,88-19 0</inkml:trace>
  <inkml:trace contextRef="#ctx0" brushRef="#br0" timeOffset="63608.19">30196 13247 0,'-17'-35'16,"-1"35"-1,53 35-15,-70-18 31,35 89-15,-17-70-16,17 34 16,-18 1-1,18-36-15,-18 0 16</inkml:trace>
  <inkml:trace contextRef="#ctx0" brushRef="#br0" timeOffset="63762.93">30232 13123 0,'17'-17'15,"-34"34"-15,34-52 0,36 17 32,-17 18-32,52 36 31</inkml:trace>
  <inkml:trace contextRef="#ctx0" brushRef="#br0" timeOffset="63945.88">30196 13406 0,'-17'17'0,"34"-34"0,-52 34 15,18 1 1,34-18-1,1 0-15,-1 0 0,107 0 16,-71-18 0</inkml:trace>
  <inkml:trace contextRef="#ctx0" brushRef="#br0" timeOffset="64580.07">30690 13212 0,'0'0'16,"-17"17"-1,-1 18 1,0 1-16,-17 17 16,-18 17-1,36-35-15,-19 36 16,1 0 0,35-54-1,18-34 1,-18-1-1,17 0-15,1-17 0,35-36 16,0-70 0,0 18-1,-36 52 1,-17 54 0,18 17-16,-18 53 31,18-18-31,-1 53 15,1 71 1,-18-71 0,18 0-1,-18-70-15</inkml:trace>
  <inkml:trace contextRef="#ctx0" brushRef="#br0" timeOffset="64760.3">30567 13529 0,'0'-18'16,"-18"1"-1,106-19 1,-35 36 0,36-35-16,-37 35 15</inkml:trace>
  <inkml:trace contextRef="#ctx0" brushRef="#br0" timeOffset="65027.35">31149 13247 0,'0'-18'0,"-18"1"15,1-1 1,-1 18-16,-17 18 15,-1 17 1,-34 53 0,52-53-1,1 53-15,17-52 16,35 34-16,53 1 31,0-54-15,-35-17-16</inkml:trace>
  <inkml:trace contextRef="#ctx0" brushRef="#br0" timeOffset="65210.26">31237 13264 0,'-18'-17'0,"36"34"0,-18-17 47,124 0-32</inkml:trace>
  <inkml:trace contextRef="#ctx0" brushRef="#br0" timeOffset="65376">31466 13229 0,'-17'0'31,"-19"18"-31,19-1 16,17 19-16,-35 34 15,-1 107 1,19-1 0</inkml:trace>
  <inkml:trace contextRef="#ctx0" brushRef="#br0" timeOffset="67159.25">20107 12859 0,'0'0'0,"0"-18"15,0 71 48,0 70-47,0-34-1,18-36 1,0-36-16,-18 1 15</inkml:trace>
  <inkml:trace contextRef="#ctx0" brushRef="#br0" timeOffset="67359.25">20337 12912 0,'35'-159'31,"-70"318"-31,70-283 31,-17 230-15,-18-53-16,0 53 15,0 53 1,0-124-16,0 0 16</inkml:trace>
  <inkml:trace contextRef="#ctx0" brushRef="#br0" timeOffset="67576.36">20160 13053 0,'0'0'16,"-35"-18"-1,106-17 16,70 0-15,-71 35-16,36-18 16,-71 18-16</inkml:trace>
  <inkml:trace contextRef="#ctx0" brushRef="#br0" timeOffset="67724.64">20301 13088 0,'0'0'0,"-88"35"15,71-35-15,70-17 32,158-1-1,-140 0-31</inkml:trace>
  <inkml:trace contextRef="#ctx0" brushRef="#br0" timeOffset="67942.89">20831 12876 0,'-36'-17'32,"72"34"-32,-72-17 15,36 18 1,0 35-1,0-18-15,0 0 16,0 18 0</inkml:trace>
  <inkml:trace contextRef="#ctx0" brushRef="#br0" timeOffset="68240.03">20778 12965 0,'-18'-53'16,"36"106"-16,-54-159 15,36 88-15,53 0 32,36 36-17,-72-18-15,54 35 16,-1 54-1,-70-19 1,-88 1 0,18-54-1,-54 1 17,106-18-32,1 0 0</inkml:trace>
  <inkml:trace contextRef="#ctx0" brushRef="#br0" timeOffset="68460.49">21148 12859 0,'18'0'16,"-18"17"-1,0 36 16,0-35-31,0 17 16,0 0-16,0 36 16,0-18-1</inkml:trace>
  <inkml:trace contextRef="#ctx0" brushRef="#br0" timeOffset="69012.35">21324 12912 0,'0'0'16,"-17"35"0,-1 18 15,1-36-31,-1 1 0,0 35 15,1-18 1,34-70 31,1 0-31,0-1-16,17-16 15,0-19 1,0 36-1,-17 35-15,-18 17 16,0 1-16,0 0 16,0 52-1,0-17 1,18-35-16,-18-1 16,17-17 15,19-53-16,34-17 1,-17-1 0,-35 36-1,17 70 17,-35-17-32,18 141 15,-18-124 1</inkml:trace>
  <inkml:trace contextRef="#ctx0" brushRef="#br0" timeOffset="70193.91">11624 12771 0,'0'0'0,"0"-36"16,0 19-1,0 34 17,0 36-17,0-18-15,-18 36 16,0 17-1,18-35 1,0-35 0,0-1-16</inkml:trace>
  <inkml:trace contextRef="#ctx0" brushRef="#br0" timeOffset="70394.14">11870 12700 0,'18'-35'16,"-36"70"-16,18-35 31,-17 71-31,17-36 16,0 88 0,0-17-1,0-71-15</inkml:trace>
  <inkml:trace contextRef="#ctx0" brushRef="#br0" timeOffset="70579.07">11588 12788 0,'-17'-17'0,"34"34"0,-52-34 16,53 17-1,70-18 1,-35 18-16,-18 0 16,106-18-1</inkml:trace>
  <inkml:trace contextRef="#ctx0" brushRef="#br0" timeOffset="70752.28">11553 12947 0,'-88'35'16,"176"-70"-16,-123 70 31,158-70-15,-70 17-16,18 18 0,-18-17 15,17-1-15</inkml:trace>
  <inkml:trace contextRef="#ctx0" brushRef="#br0" timeOffset="71091.28">12311 12718 0,'0'0'0,"-17"-18"16,17 71 46,-18 35-46,18-53-16,-18 36 16,18-1-1,0-52 1</inkml:trace>
  <inkml:trace contextRef="#ctx0" brushRef="#br0" timeOffset="71694.62">12188 12771 0,'-88'-36'31,"176"72"-31,-194-89 15,124 53 1,70-18 0,-53 18-16,53 0 15,36 18 1,-71 17 0,-36-17-16,1 17 15,-53 35 1,-71 1-1,0-18 1,88-36 0,-17-17-16</inkml:trace>
  <inkml:trace contextRef="#ctx0" brushRef="#br0" timeOffset="71965.71">12717 12682 0,'-35'-17'32,"17"17"-32,1 17 15,-1 36 1,0 0-1,1 35 1,17-52 0,0 17-16,0-1 15</inkml:trace>
  <inkml:trace contextRef="#ctx0" brushRef="#br0" timeOffset="72562.25">12964 12771 0,'-18'0'0,"36"0"0,-89-36 16,54 36-16,-18 0 15,35-17 1,-18 17-1,18 17-15,-18 54 16,1 17 15,-1-70-31,18 17 16,-35 35 0,17-52-1,36-36 1,-1-34-1,19-1 1,17-71 0,-36 89-16,18-18 15,1 18 1,-19 88 0,1 0-1,0 17 1,-18-17-1,17-35 1,-17-36 15,36-17-15,-36 17-16,17-17 0,1 17 16,-1-17-16,1 0 15,70-18 1,-35 70-1,0 89 1,-18-18 0</inkml:trace>
  <inkml:trace contextRef="#ctx0" brushRef="#br0" timeOffset="78967.32">15363 9878 0,'0'-18'0,"0"36"0,0-54 0,0 19 16,0 34 15,0 89-15,-18-53 0,18 71-16,-17 105 15,17-88 1,0-88-1,17 71 1,1 52 0,-1-158-16,-17 17 15,0-18-15</inkml:trace>
  <inkml:trace contextRef="#ctx0" brushRef="#br0" timeOffset="79434.25">15363 10936 0,'17'18'63,"54"-18"-48,-18 0-15,17 0 16,54 0-16,193-18 15,-105 18-15,300 0 16,405-18 0,53 18-1,-71 0 1,-387-17 0,35-1 15,-318 18-16,-158-17-15,-36 17 0,-35-18 0,-18 18 16</inkml:trace>
  <inkml:trace contextRef="#ctx0" brushRef="#br0" timeOffset="80900.06">15345 9719 0,'141'-18'78,"441"-35"-47,-405 36-31,34 17 16,583-35-1,-494 35-15,353-18 16,387 18 0,-687 0-16,335 18 15,-53-18 1,176 17-1,-582 1-15,142-18 16,-18 0 0,-230 0-1,-88-18-15,-17 18 16,-36-17 0,1-1-1,-1 18 16,0 0-31,36 35 94,0 89-78,-1 52-1,1 36 1,0-89 0,-18 71-1,17-141-15,-17 53 16,0-71 0,18 53-16,-18 1 15,18-54 1,-18-17-16,0 17 15,0 18 1,0-36 0,-53-17 46,17 0-62,-122-17 16,-125-1-1,160 0 1,-18 1-16,-371-54 16,336 54-1,-18-1-15,0 0 0,-335-17 16,211 35 0,177 18-1,35-18-15,1 17 0,34-17 16</inkml:trace>
  <inkml:trace contextRef="#ctx0" brushRef="#br0" timeOffset="81465.47">23635 10178 0,'0'-36'31,"0"54"1,0 17-17,-18 106 16,18 36-15,0-107 0,36 1-1,-19-53-15</inkml:trace>
  <inkml:trace contextRef="#ctx0" brushRef="#br0" timeOffset="81683.59">23864 10231 0,'0'0'0,"18"-89"16,-18 72-1,0 87 1,0 1 0,0 35-1,0-53-15,0 105 31,0-122-31,0 34 16,0-35-16</inkml:trace>
  <inkml:trace contextRef="#ctx0" brushRef="#br0" timeOffset="81899.28">23494 10336 0,'-35'-35'15,"70"70"-15,-106-88 16,71 36-16,18 17 16,88-18-1,17 18 1,71 0 0,-141 0-1,-17 0-15,-1 0 0,0 18 16</inkml:trace>
  <inkml:trace contextRef="#ctx0" brushRef="#br0" timeOffset="82067.19">23653 10442 0,'-106'18'16,"71"-18"-16,-18 17 16,53 1-1,17-18-15,54 0 16,105 0-1,-123 0-15,88 0 16,-70-18-16</inkml:trace>
  <inkml:trace contextRef="#ctx0" brushRef="#br0" timeOffset="82498.35">24729 10336 0,'17'-35'47,"-52"17"-31,0 18 0,-53 36 15,52-1-31,-34 18 15,52-18-15,-17-17 16,17 88 0,18-71-16,18-17 15,105 52 1,-70-70-16,88 18 16,0-36-1</inkml:trace>
  <inkml:trace contextRef="#ctx0" brushRef="#br0" timeOffset="82840.99">25187 10389 0,'-17'-17'0,"34"34"0,-105-70 15,35 53 1,18 36 15,0 17-31,17-36 16,18 36-1,18 35 1,-1-70-16,1 0 16,-1-1-16,36 1 15,71-18 1,-106-18 0,17 1-16,0-36 15,-17 17-15,-18-17 16,-18-35-1,-52 53 1,17 35 0,35 0-1,0 0 1,18 18-16</inkml:trace>
  <inkml:trace contextRef="#ctx0" brushRef="#br0" timeOffset="83468.6">25452 10372 0,'0'-36'31,"0"72"-31,0-54 16,0 36-16,0-1 15,0 1-15,-18 35 16,18 35-1,0-53 1,-17 1-16,17-1 16,0-17-16,0-36 31,17-53 0,-17 1-15,35-54-1,-17 89-15,17-36 16,1 36 0,-19 70-1,-17 1 1,0-1-16,18 36 16,-18 17-1,18-35 1,-1-18-1,-34-35-15,34-18 16,1-35 0,35-35-1,0 18 1,-36 34 0,1 19-16,0-1 0,-1 18 31,1 0-31,-18 53 15,0 53 1,0-71-16,17 0 16,1 36-1,0-36-15</inkml:trace>
  <inkml:trace contextRef="#ctx0" brushRef="#br0" timeOffset="83949">26122 10389 0,'0'-17'0,"0"34"0,0-34 15,0 52 32,-18 35-47,1-17 31,-1 36-15,18-72-16,0 19 16,0-19-16,0-34 31,18-1-15,-18-17-16,17-18 15,1 0-15,0 17 0,-18-16 16,35-19-1,-17 36-15,17-36 16,-17 71 0,-1 18-1,1-1 1,-1 19-16,1 34 31,-18-52-31,0 0 16,-35 17-1,17-35-15,-17 17 16,-18-17 0,35-17-16</inkml:trace>
  <inkml:trace contextRef="#ctx0" brushRef="#br0" timeOffset="84369.42">26634 10372 0,'0'0'15,"0"-18"-15,0 0 16,-18 18 0,0 18-1,-17 17 1,0 36-1,17-36-15,18-17 16,0 70 0,0-70-16,35 17 15,36-17 1,17-54 0,-17-34-1,-36-19 1,-35-34-1,-53 35 1,-18 70 0,19 18-1,-1 35 1,53-17 0</inkml:trace>
  <inkml:trace contextRef="#ctx0" brushRef="#br0" timeOffset="84753.12">27216 10336 0,'0'0'0,"53"-17"16,-53-1-16,0 0 15,-36-17 1,-52 18-1,0 17 1,53 17 0,17 18-1,53 54 17,-17-72-32,88 71 31,-36-35-16,-70-35-15,-17 0 16,-36-1 0,-35 1-1,-36-18 1,89-18 0,-18 1-16,53-1 15</inkml:trace>
  <inkml:trace contextRef="#ctx0" brushRef="#br0" timeOffset="85000.1">27410 10283 0,'0'0'0,"17"0"31,-17 18 0,0 0-15,0-1-16,0 19 16,0-19-16,-17 19 0,17-1 15,-18 71 1,18-71-16,0 18 16,0-18-1</inkml:trace>
  <inkml:trace contextRef="#ctx0" brushRef="#br0" timeOffset="85374.06">27604 10354 0,'0'0'0,"-36"-18"31,54 1-16,70 17 1,-17 0 0,-18-18-16,-18 18 0,0 0 15,18-18 1,-35 18-16,-18-17 16,0-1-16,-18 1 15,-35 17 1,36 0-16,-19 0 15,1 52 17,17-16-32,1-1 0,-19 71 15,36-53 1,-17 17-16,17 1 31,0-53-31</inkml:trace>
  <inkml:trace contextRef="#ctx0" brushRef="#br0" timeOffset="85635.12">28292 10301 0,'0'-35'15,"0"70"-15,0-88 0,0 36 0,0-1 16,-36 36-1,19-18 1,-19 35-16,19-18 0,-54 89 31,54-70-31,-1 52 0,36 0 16,17-35 0,35-18-1</inkml:trace>
  <inkml:trace contextRef="#ctx0" brushRef="#br0" timeOffset="85802.17">28133 10460 0,'0'0'0,"-53"0"16,35 0-16,54 0 31,105 17-16,-88-17 1,52-17-16</inkml:trace>
  <inkml:trace contextRef="#ctx0" brushRef="#br0" timeOffset="88184.68">17532 12682 0,'-17'0'31,"17"18"-15,0 0 15,0-54 32,0-69-48,0 34 1,0 0-16,0 1 0,17-124 15,36-106 1,-18 35 0,1 124-1,-36 106 1,17 17 15,-34 36-15,-1 0-1,18-1-15,-18 1 16</inkml:trace>
  <inkml:trace contextRef="#ctx0" brushRef="#br0" timeOffset="88685.02">17532 11553 0,'-35'-52'31,"17"69"0,-35 36-15,36-35-16,-1-1 0,1 19 16,-36 17-1,53-36-15,-18 1 16,18-1 0,0-34-1,18-18-15,17-18 16,53-88-1,-35 17 1,35-88 15,-35 89-31,-35 70 16,-1 18-16,1-1 16,0 72-1,-1-1-15,1 18 0,-18 0 16,53 159-1,17-1 1,-52-140-16,-18-18 16,18 17-16</inkml:trace>
  <inkml:trace contextRef="#ctx0" brushRef="#br0" timeOffset="90403.35">10565 12506 0,'-17'0'15,"34"0"-15,-70 0 16,53-18-16,-17 1 16,17-54 15,0 36-31,0-53 16,35-177-1,0 124 1,-17 70-16,0 1 15,-18 17-15,17-53 16,-17 71-16,0-18 16,0 35-1,0 1 1,-17 34 15,17 1-15,0 0 15,35 17 0,0-18-31,0 1 16,18-18-16,0 18 16,229-18-1,-141 0-15,18 0 0,35 0 16,0 0-16,282-18 15,318 0 1,-229 18 0,246 0-1,-564-17-15,194 17 16,70-18 0,-299 18-1,0-17 1,-142 17-1,-123 0 32,18-18-15,35-17 61,18-18-77,-1 35 0,-17-52-16,0-1 15,0-70 1,0 17-1,-17 19 1,17 87 0,0 71 31,0 0-32,0-18 1,17 0-1</inkml:trace>
  <inkml:trace contextRef="#ctx0" brushRef="#br0" timeOffset="90825.18">16068 10936 0,'0'0'16,"18"-18"-16,0 1 16,-36 34 15,0 1-31,-17 35 16,17-35-16,-17 17 15,-35 71 1,17-36-1,17-34 1,54-54 0,0 0-1,-1 1-15,36-54 16,35-52 0,-52 70-1,-1 17-15,36-52 16,-36 71-16,71 34 15,-89 19 1,19-1-16,140 265 31,-123-230-31</inkml:trace>
  <inkml:trace contextRef="#ctx0" brushRef="#br0" timeOffset="91785.69">19649 10954 0,'0'0'0,"0"-18"16,0 0-16,-18 36 47,1 17-32,-19 106 17,1-17-17,35-89-15,0 53 32,18-88-17,17-35 1,-17 0-16,17-36 15,18-87 1,-36 105-16,-17 0 16,18-35-1,0 70-15,-18 53 16,35 89 0,-35-71-1,18-1-15,-1 1 0,19 53 16,-1 0-1</inkml:trace>
  <inkml:trace contextRef="#ctx0" brushRef="#br0" timeOffset="92120.04">19719 10936 0,'0'0'0,"0"-18"16,18 18-1,-18 36 1,0-19-1,0 19-15,0-1 0,0 53 32,0 71-32,0-89 15,0 36 1,18 18 0,-18-89-16,0-17 0</inkml:trace>
  <inkml:trace contextRef="#ctx0" brushRef="#br0" timeOffset="92920.18">19808 11571 0,'-18'18'31,"36"-1"-15,87-17-1,142 18 1,53 0-1,-106-18-15,247 17 16,71-17 0,-230 0-16,282 18 15,230 0 1,-565-18-16,177 17 16,35 18-1,-335-35 1,-36 0-16,71 0 31,-158 0-15,-18-17-16,-54-1 31,54 18-15,0-17-1,52 17 63,-17 17-62,0 36 0,18 53-1,0-53 1,-1 211-1,1-211-15,0 106 16,-18-88 0,0-54-1,0 19 1,0-19 0,17-17-16,-17-17 15,18-19 1,-18 19-1,18 17-15</inkml:trace>
  <inkml:trace contextRef="#ctx0" brushRef="#br0" timeOffset="94987.09">16209 9984 0,'0'0'16,"-88"-18"-1,71 18-15,-1-18 16,71 1 31,123-1-32,-35 18 17,-52 18-17,-54 17-15,-35 0 16,-53 71 0,18-71-16,-54 36 15,19-1 1,35-52-16,17 17 0,0-17 15,36 53 1,0-54-16,52 1 16,89-18-1,-53-18 1,-18-17 0</inkml:trace>
  <inkml:trace contextRef="#ctx0" brushRef="#br0" timeOffset="95154.61">16280 10231 0,'-53'17'16,"106"-34"-16,-71 34 16,177-34-1,-88 17-15,-1-18 0,1 18 16,52-35-16</inkml:trace>
  <inkml:trace contextRef="#ctx0" brushRef="#br0" timeOffset="95520.58">17338 10001 0,'-17'-35'0,"-1"17"15,-17 1 1,-71 52-1,35 0 1,-17 71 0,53 0-1,70 0 1,89-36 0,-54-70-1,-17 0-15,18 0 0</inkml:trace>
  <inkml:trace contextRef="#ctx0" brushRef="#br0" timeOffset="95873.28">17779 10054 0,'-88'0'31,"53"0"-31,17 0 15,-52 53 1,34 0 0,36 35-1,18-35 1,70 18 0,-53-71-16,36 17 15,17-52 1,-35 0-1,-35 17-15,-18-35 32,-36-35-17,-69 35 1,69 35-16,19 18 0,-54 18 16</inkml:trace>
  <inkml:trace contextRef="#ctx0" brushRef="#br0" timeOffset="96100.23">18291 10442 0,'-53'0'16,"35"0"-16,89 0 0,-142-17 31,159-19-31,-52 36 16,52-17-1,53-19 1,-106 36-16</inkml:trace>
  <inkml:trace contextRef="#ctx0" brushRef="#br0" timeOffset="96556.28">19226 10019 0,'0'-35'16,"0"70"-16,-18-106 16,0 54-16,1-1 15,-89-17 1,71 35-16,-1 0 0,1 0 16,0 17-16,-1 19 15,19-1 1,17 0-16,17 18 15,89 35 1,18-17 0,-1-18-1,-70-36 1,-71 19 0,1-19-16,-54 1 15,-87-18 1,105 0-1,-18 0 1</inkml:trace>
  <inkml:trace contextRef="#ctx0" brushRef="#br0" timeOffset="96904.37">19649 9966 0,'18'0'32,"-36"0"-32,18 0 47,-53 106-32,35-53 1,-35 35-1,53-53 1,-17 18 0,34 0-1,1-53-15,0 0 16,88 0 0,-71 0-16,53-18 15,18 1 1,-71-1-1</inkml:trace>
  <inkml:trace contextRef="#ctx0" brushRef="#br0" timeOffset="97305.53">20478 10019 0,'0'0'0,"0"-18"15,0 1-15,0-1 0,0 0 16,-35-35 0,-36 18-1,0 35 1,36 18-16,-35-1 15,17 72 1,53-54 0,17-17-16,72 70 15,-1-35 1,-53-36-16,0 1 16,1 0-16,34 17 15,-123 0 1,-35-35-1,35 0 1,-17 0-16,-19-18 0</inkml:trace>
  <inkml:trace contextRef="#ctx0" brushRef="#br0" timeOffset="99137.07">29350 10054 0,'35'-70'31,"-70"140"-31,52-123 31,-34 71-31,17 0 0,0 17 0,0 106 32,0-88-32,0 0 15,-35 141 1,35-141 0,-18 0-16,18-36 0,0 1 15</inkml:trace>
  <inkml:trace contextRef="#ctx0" brushRef="#br0" timeOffset="99341.55">29685 10107 0,'18'-53'16,"-36"106"-16,71-212 31,-53 195-15,0-1-16,0 0 0,0 106 31,-18 18-15,18-106-16,-17-18 15,17 0-15,0 1 0,0-19 16</inkml:trace>
  <inkml:trace contextRef="#ctx0" brushRef="#br0" timeOffset="99546.42">29315 10407 0,'-89'-18'15,"72"18"-15,17-17 16,17 17 0,19-18-16,-1 18 0,159-53 15,53 18 16,-35 17-15</inkml:trace>
  <inkml:trace contextRef="#ctx0" brushRef="#br0" timeOffset="99722.44">29420 10495 0,'-35'0'16,"70"0"-16,-105 35 15,123-35 1,0-17-16,52 17 31,125-36-15,-160 36-16,-17-17 0</inkml:trace>
  <inkml:trace contextRef="#ctx0" brushRef="#br0" timeOffset="100109.02">30726 10248 0,'-18'0'16,"36"0"-16,-54-35 16,19 17-16,-1 1 15,18-1-15,-53 0 32,36 18-32,-1 0 0,-53 53 31,36-35-31,0 52 15,-18 36 1,53-70-16,0-1 16,17 0-16,1 0 0,0 1 15,105 17 1,-52-53-16,52 0 16</inkml:trace>
  <inkml:trace contextRef="#ctx0" brushRef="#br0" timeOffset="100439.09">31061 10213 0,'-18'-18'15,"36"36"-15,-54-71 0,19 53 16,-1 0-16,1 53 16,-1-35-1,18 34-15,0 54 31,18-70-31,-18-1 0,52 35 32,-16-52-32,17 17 15,52-52 1,-16-36 0,-36 0-1,-36 18-15,1-36 16,-18-17-1,-18 70-15,18-17 16</inkml:trace>
  <inkml:trace contextRef="#ctx0" brushRef="#br0" timeOffset="101179.85">31590 10213 0,'-53'-18'15,"106"36"-15,-106 17 32,71 18-17,-18-18-15,0 54 16,0 16-1,0-34 1,-18-18 0,18-71 15,18-70-15,-18 53-1,17-36-15,36-70 16,0 35 15,0 53-15,-18 36-1,-17 17-15,17 17 16,0 36 0,-17-35-16,-18 17 15,0 0 1,0 1-16,-18-36 0,18 17 15,-17 19 1,-1-19-16,1 1 31,-1-18-15,71 18 46,70 34-30,-123-34-17,18-18-15,-18 35 16,-18-17 0,-35 0-16,-17-18 15,-1 0 1,54 0-16,-36-18 15,17-17 1,36 17-16</inkml:trace>
  <inkml:trace contextRef="#ctx0" brushRef="#br0" timeOffset="101459.95">32454 10213 0,'0'0'0,"18"0"16,-18-18 0,0 1-16,-18 17 0,-17-18 31,-18 36-15,35-1-16,1 19 15,-36 52 1,35-35-16,0 35 15,18 35 1,18-105-16,17 35 16,71-18-1</inkml:trace>
  <inkml:trace contextRef="#ctx0" brushRef="#br0" timeOffset="101621.54">32313 10460 0,'-18'-18'0,"36"36"0,-71-53 16,35 35-16,1 0 16,17-18-1,53 18-15,17 18 16,142-36 0,-159 0-1</inkml:trace>
  <inkml:trace contextRef="#ctx0" brushRef="#br0" timeOffset="107876.51">11712 9490 0,'0'-18'15,"17"18"1,-17-18-1,0 1 17,-35 17-17,17 0 1,1 35-16,-1-35 16,1 35-16,-19 54 15,36 16 1,53-16-1,0-37 1,-18-52-16,36 18 16,35-36-1,0-70 1,-71 18 15,-18 34-31,-17-52 16,-52 0-1,16 53-15,-34 0 16,-54-1 0,89 36-1,17 0-15,18 18 16,-17 0 0,34-1-16</inkml:trace>
  <inkml:trace contextRef="#ctx0" brushRef="#br0" timeOffset="108826.19">12276 9490 0,'-35'-18'31,"70"18"16,212 0-16,-194 0-15,88 0-1,-70 0 1,-54 0-16,1 0 16,-18-18-16</inkml:trace>
  <inkml:trace contextRef="#ctx0" brushRef="#br0" timeOffset="109110">12682 9366 0,'-18'0'31,"71"0"16,-18 18-31,-17-18-16,35 35 15,0 0 1,-53-17-16,17 0 0,-17-1 16,-35 36-1,18-35-15,-36 17 16,0 0 0</inkml:trace>
  <inkml:trace contextRef="#ctx0" brushRef="#br0" timeOffset="110278.21">13246 9313 0,'-17'0'31,"34"0"-31,-34-17 0,17 52 47,0 106-16,0-123-31,0 123 32,0-106-17,0-17 1,17-36 15,19-52-15,-1 17-1,0-18 1,-17 36 0,-1 17-1,1 53 16,0 18-15,-18-35 0,17 17-1,1-35 1,0 0 15,-1-35-15,1 17-1,-1 1-15,1-19 16,17 19 0,-17 17-16,0 17 31,-1 19-15,-17-19-16,18 1 15,0-18 1,-1 0-1,1 0-15,17-18 16,18-17 0,-35 17-1,35-34-15,-1 16 32,-34 36-17,-18 36-15,0-19 16,0 54-16</inkml:trace>
  <inkml:trace contextRef="#ctx0" brushRef="#br0" timeOffset="111294.1">11870 10336 0,'0'0'0,"0"-17"31,-52 17-15,34 0 0,-53 35-1,54-17-15,-1 35 16,0 17 0,54-35-1,70 18 1,-36-53-1,54-35 1,-54-53 0,-70 0 15,-35-18-15,0 88-16,-1 1 15,-70-1 1,89 18-16,-36 18 15,53-1-15</inkml:trace>
  <inkml:trace contextRef="#ctx0" brushRef="#br0" timeOffset="111643.59">12488 10372 0,'0'0'0,"0"-18"32,53 18 14,-18 0-30,0 0-16,18-18 16,53 18-1,-88-17-15,-1 17 16,19-18 0,-36 0-16,-18 1 15,0 17-15</inkml:trace>
  <inkml:trace contextRef="#ctx0" brushRef="#br0" timeOffset="111817.4">12699 10231 0,'0'0'16,"-35"-18"-16,18 18 16,34 18-1,1-1 17,17 1-17,-35-1 1,18-17-16,-1 18 0,-17 0 0,18-18 15,-18 17-15,0 19 16,-18-1 0</inkml:trace>
  <inkml:trace contextRef="#ctx0" brushRef="#br0" timeOffset="113014.05">13123 10319 0,'0'-18'0,"0"36"0,0-54 16,0 19-16,0-1 15,0 1 1,17 34 15,-17 1-15,0 17-16,0-17 15,18 70 1,0-35 0,-1-36 15,-17-34-15,18-1-1,0-35 1,-1 18-16,1 0 0,0-1 15,17-52 1,-18 71-16,1-19 16,-18 72 15,18 17-15,-18-36-1,0 18-15,0-17 0,17 17 16,-17-17-1,18-18 1,0-18 15,-1-17-31,19-18 16,-1 0 15,-35 36-31,17-1 0,1 36 31,-18 17-15,0 0-16,0-17 16,18 35-1,-1-18 1,19-35 0,-19-18-1,36-17 1,18-35-1,-54 52 1,1 0-16,35-17 31,17 141 1,-70-89-32,0 1 15,18 17-15</inkml:trace>
  <inkml:trace contextRef="#ctx0" brushRef="#br0" timeOffset="114016.38">11994 11060 0,'18'-36'15,"-36"72"-15,53-72 0,-35-17 32,0 36-17,-17 17-15,-1 0 0,0 0 16,-35 35-1,18 0-15,17 1 16,-52 105 0,70-71-1,35-17 1,36-18 0,-1-52-1,54-36 1,-89 18-16,18-36 15,-35-17 1,-18 53-16,0-18 16,-89-71 15,36 124-15,36 0-16,-18 18 15,17 52 1</inkml:trace>
  <inkml:trace contextRef="#ctx0" brushRef="#br0" timeOffset="114388.59">12417 11201 0,'0'0'16,"-35"-18"-16,17 18 16,18-18 15,18 18 0,70 0-15,-17 0-1,105-17 1,-123-1 0,-18 18-1,1 0 1,-54-18 0,0 18-1,1 0 1</inkml:trace>
  <inkml:trace contextRef="#ctx0" brushRef="#br0" timeOffset="114669">12717 11042 0,'-18'-18'15,"89"36"63,35 35-62,-53-18 0,-36-17-1,-17-1-15,-17-17 16,-1 0-16,-52 18 15,34-18 1</inkml:trace>
  <inkml:trace contextRef="#ctx0" brushRef="#br0" timeOffset="115512.15">13193 11060 0,'-17'-18'31,"34"36"-31,-34-71 32,34 53-1,-17 35-15,0-17-16,18 17 15,-18 0 1,0-17-16,0 17 15,18-17 1,-1-71 15,1-18-15,17-17 0,-17 53-16,17-89 15,-17 71 1,-1 71 15,1 70-15,0 0-16,-18-52 15,17 17 1,-17-36-16,18 18 16,0-35-1,-1 0 1,18-70-1,-17 35-15,0-18 16,17 0 0,-17 35-16,-18 1 0,17 17 15,1 17 1,-18 18-16,18 1 16,-1 52-1,-17-70 1,0-1-16,18 1 15,-1-18 1,1-18-16,17-35 31,36-17-15,-36 34 0,-17 54-1,-36 35 1</inkml:trace>
  <inkml:trace contextRef="#ctx0" brushRef="#br0" timeOffset="120731">18555 8537 0,'0'-35'31,"18"35"-15,0 0-1,-18-18-15,0 54 32,17 52-17,1-35-15,-1 53 16,1 70 0,-18-53-1,18 36 1,-1-106-1,-17-18-15,0 1 0,18 52 32,-18-71-32,0 1 31</inkml:trace>
  <inkml:trace contextRef="#ctx0" brushRef="#br0" timeOffset="121149.23">18608 8537 0,'0'0'0,"-17"0"16,-1 0-16,0 18 15,-52 35 1,-1 35 0,1 0-1,34-35 1,19 0 0,-1-53-1</inkml:trace>
  <inkml:trace contextRef="#ctx0" brushRef="#br0" timeOffset="121332.96">18591 8326 0,'0'0'0,"35"105"15,18 89 1,-18-123-16,0-18 16,54 88-1</inkml:trace>
  <inkml:trace contextRef="#ctx0" brushRef="#br0" timeOffset="122163.21">16756 7126 0,'0'0'0,"0"-53"16,0 36-16,0-1 15,0 53 1,18 124 0,-18 17-1,0 159 1,0-123 0,-35 35-1,35-176 1,0 17-1,0-18-15</inkml:trace>
  <inkml:trace contextRef="#ctx0" brushRef="#br0" timeOffset="122531.93">16668 8343 0,'0'0'0,"-35"-17"16,52 17 15,89 0-15,-18 0-1,159 0-15,406 0 31,352 0-15,-211 17 0,-371-17-16,-17 18 0,0-1 15,-1 1-15,-52-18 0,-18 18 16,-17-1-16,176 1 16,-159 0-1,-229-18-15,-18 0 0,-53-18 16,-17 0-16</inkml:trace>
  <inkml:trace contextRef="#ctx0" brushRef="#br0" timeOffset="123885.41">16703 6985 0,'0'0'0,"18"0"15,-18-18 1,35 18-1,36-17 1,-36 17-16,89 0 16,87-18-1,-70 18-15,36-18 0,17 18 16,564-17 0,-458-1-16,17 18 0,36 0 15,370 0 1,353 0-1,-741 0-15,283 18 16,158-1 0,-212-17-1,-229 0 1,-229 0 0,-88-17-1,-1 17-15,-87-35 31,-18-1-15,52 36 0,19 0-16,-1 0 0,36 18 62,17 17-46,-35-17-16,35 35 15,18 53 1,0 88 0,-18 53-1,-17-177 1,0 18-16,35 142 16,-36-107-1,1-70 1,-18 0-16,18 53 15,-18-36 1,0-34-16,0-1 0,0 0 16,0-17-16,0 17 15,0-17 1,0-1 0,-53-17 62,17 0-63,-299-17 17,194-1-32,-35 0 0,-1 1 0</inkml:trace>
  <inkml:trace contextRef="#ctx0" brushRef="#br0" timeOffset="125031.89">17074 7338 0,'0'0'0,"0"-18"16,0 0 15,35 18 31,124-35-46,-106 35 0,194 0-1,-159 18 1,0 17-1,-88-17-15,-18 35 16,-70 35 0,-53 0-1,70-17 1,36-54 0,0 19-16,17-19 0,-17 54 31,35-54-31,0 1 0,0 0 15,18-1 1,70 19 0,-18-36-1,36 0 1,-53 0-16,-18 0 16,71-18-1,-70 0-15,-1 1 16,-18 17-16</inkml:trace>
  <inkml:trace contextRef="#ctx0" brushRef="#br0" timeOffset="125249.19">17232 7708 0,'18'-17'31,"35"-1"-15,-124 53-16,248-88 16,-18 18-1,-54 17 1,-16 1 0,-72 17-16</inkml:trace>
  <inkml:trace contextRef="#ctx0" brushRef="#br0" timeOffset="125698.26">18502 7338 0,'0'0'16,"-17"-18"-16,17 0 0,-36 1 16,-16-18-1,16 35 1,1 0-16,0 17 0,-36 36 15,36-35-15,-36 70 16,1 35 0,70-70-16,0 18 15,17-1 1,1-34 0,17-19-16,1 1 15,-1 0-15,0-18 0,18 0 16,-18 0-16,54 0 15,16-36 1,-52 19 0,-35-19-16</inkml:trace>
  <inkml:trace contextRef="#ctx0" brushRef="#br0" timeOffset="126007.33">18643 7867 0,'0'0'0,"-17"18"16,105-18 31,-35-18-32,0 18-15,35 0 16,36 0 0,-36 0-1,-71 0 1,1 0-16,-18-18 16,-18 18-1,1 0-15</inkml:trace>
  <inkml:trace contextRef="#ctx0" brushRef="#br0" timeOffset="127753.89">19561 7426 0,'17'-18'16,"1"1"-1,0-1 1,-1-17 0,-17-1-1,-70 1 1,-1 35-1,-35 35 1,36 18 0,52 0-1,71 18 1,-18-36 0,53 18-16,-52-35 15,52 35 1,-17-18-1,-1 0 1,-70-17-16,-18-1 16,-70 19-1,53-36-15,-53 17 16,35-17-16,18 0 16,-54-17-1,89-1-15</inkml:trace>
  <inkml:trace contextRef="#ctx0" brushRef="#br0" timeOffset="128105.2">19790 7267 0,'18'-17'31,"-36"34"-31,36-17 31,-18 18-15,0 35 0,0 0-1,0-18-15,0 36 16,0 34 0,35-34-1,18-18 1,0-18-1,35-35 1,18 0 0,-89 0-1,36-35-15,-35-18 32</inkml:trace>
  <inkml:trace contextRef="#ctx0" brushRef="#br0" timeOffset="128550.42">20531 7391 0,'53'-18'15,"-106"36"-15,141-71 16,-70 53-16,-18-18 15,0 0-15,-36 1 16,-52 17 0,53 0-1,0 17-15,-54 36 32,72-35-32,-19 53 15,54-54-15,53 54 31,-36-54-31,35 36 16,54 0 0,-36-17-1,-70-19 1,-53 1 0,-71-1-1,70-17-15,1 18 16,-18-18-16,-35-18 15</inkml:trace>
  <inkml:trace contextRef="#ctx0" brushRef="#br0" timeOffset="128834.17">20954 7832 0,'-18'17'0,"36"-34"0,-53 34 16,17-17-1,36 0-15,-1 0 16,89-17 0,-53 17-16,53-18 15,35 18 1,-106 0-16,1-18 15,-1 18 1,-53 0 0</inkml:trace>
  <inkml:trace contextRef="#ctx0" brushRef="#br0" timeOffset="129133.61">21713 7426 0,'0'0'0,"-36"-18"15,36 54 16,36 34-15,-19-35 0,1 1-16,17 34 15,-35-34-15,18 34 16,-1-17 0,-17-35-16</inkml:trace>
  <inkml:trace contextRef="#ctx0" brushRef="#br0" timeOffset="129466.33">21554 7585 0,'0'0'0,"-18"-53"16,1 18-16,17-1 0,0 1 15,35-36 1,-18 54-16,19-1 15,17 0-15,105 18 16,-87 0 0,-1 18-16,1 17 0,52 18 15,19 88 1,-89-17 0,-89-54 15,19-34-31,-36-19 0,17 19 15,-140 17 1,17-36 0,124-17-16,0 0 0,-18-53 31</inkml:trace>
  <inkml:trace contextRef="#ctx0" brushRef="#br0" timeOffset="129866.82">22418 7479 0,'0'0'0,"-18"-18"16,18 1-16,0-1 16,0 0-1,18 54 16,17 52-15,-35-35 0,36 17-16,-1 18 15,-17-17 1,-1-53 0,-17-1-16</inkml:trace>
  <inkml:trace contextRef="#ctx0" brushRef="#br0" timeOffset="130222.02">22506 7673 0,'0'0'15,"0"-18"-15,0-17 0,0 17 16,18-17 0,17 17-1,18 18 1,-35-17-16,35 17 15,0-18 1,-36 18 0,1-17-16,-18-1 15,0-17 1,0 17 15,0 36 0,35 70-15,-35-53-16,18 53 16,-1-52-16,-17-1 15,18 53 1,0-70-16</inkml:trace>
  <inkml:trace contextRef="#ctx0" brushRef="#br0" timeOffset="130918.16">23071 7426 0,'0'0'0,"0"-18"16,0 54 15,17 52-16,-17-53-15,18 36 16,17 17 0,-35-53-1,18 0 1,-18-17-16,0-71 31,-35-17-15,17-19-1,0-34 1,18 35 0,36 35-1,-19 53 1,1 0 0,70 17-1,-70 1-15,17 0 0,0-1 16,-17-17-16,17 36 15,-17 17 1,-36-18 0,-35 0-1,-17 0 1,34 1 0,89-19 15,53 19-16,-18-1 1,-52-18-16,52 36 31,-71-17-31,-17-19 0,0 1 16,-35 17-16,-88-17 31,70-18-31,0 0 16,0 0-16,18 0 0,-18 0 15,-18-18-15</inkml:trace>
  <inkml:trace contextRef="#ctx0" brushRef="#br0" timeOffset="132621.01">25134 7691 0,'-17'0'16,"17"-18"0,17 18-16,-17-18 15,18 1-15,17-36 16,-17 17-1,-18 1-15,0 0 16,-18 0 0,1 35-16,-54 53 31,53-18-31,-35 35 0,18 36 31,35-35-15,35-18-1,-17-36-15,17-17 16,18-17 0,-35 17-16,17-18 15,18-70 1,-35 70-16,-1-17 0,1 17 16,-18 1-1,18-1-15,-18 0 0,17 18 16,-17 36-1,0 17 1,18-1 0,17-16-1,-17-19 1,0-34 0,17-36 15,-35 18-31,0-36 15,-53-88 1,-18 71 0,-123 17-1,124 71-15,-71 36 16,-18 123 0,124-18-1,70 70 1,0-140-1,18-18-15,0 0 0,141 35 16,-141-70 0,70-36-16,-17-35 15,-70 18 1,34-54 0,-35 19-16</inkml:trace>
  <inkml:trace contextRef="#ctx0" brushRef="#br0" timeOffset="133118.57">25734 7655 0,'-18'-17'16,"36"52"31,-18 18-32,0 106 17,-18-89-17,18-52-15,0-1 16,0-34-1,0-1-15,0-17 16,18-124 0,35-53-1,-35 142-15,87-212 32,-87 264-17,35 106 1,-35-35-1,-1 18-15,19 158 16,-19-158 0,-17-19-16,18 19 0,-1 70 15,-17-88 17</inkml:trace>
  <inkml:trace contextRef="#ctx0" brushRef="#br0" timeOffset="133719.1">25840 7761 0,'-35'0'0,"-18"0"16,70-18-1,36 1 1,88-1-1,-88 1-15,53-1 16,-71 18 0,54-18-16,-19 18 31,-52 0-31,-18 18 62,17-18-46,1 35 0,17 36-1,-35-54-15,0 36 16,0 0 0,0-18-1,-17-17-15,-1 0 16,18-54 15,18-34-15,-1 35-1,36-36-15,35-35 32,-70 89-32,35 17 15,0 35 1,-36-17-16,1 17 0,-18 0 15,35 89 1,-17-89-16,0 18 16,-1-36-1,-17 1-15,18-18 16</inkml:trace>
  <inkml:trace contextRef="#ctx0" brushRef="#br0" timeOffset="134593.31">27127 7779 0,'53'-53'16,"-35"53"-16,-89 53 16,71-159 15,-52 106-15,34 0-16,0 0 15,-17 0-15,17 18 0,1-1 16,-19 36-1,19-18-15,17 18 16,0-35-16,17 17 16,19 18-1,-1-53 1,36-18 0,-36-17-1,35-53 1,-52 53-16,17-18 31,-35-18-31,0 89 16,-17 35-1,-1-36 1,18 54 0,-18 17-1,54-35 1,-19-35-16,71-36 31,-35-17-15,-35 0-16,17-18 15,1-53 1,-19 88-16,-17 1 16,0-19-1,0 72 1,-17 52-1,17 18 1,17-54 0,1-34-1,17 17-15,18-35 32,-18 0-32,36-35 15,-1-18 1,-17-17-16,-17 17 15,17-53 1,-71 106 0,-17 18-1,-18 140 1,35-17 0,36 71-1,17-36 1,-17-34-1,-18-90 1,-18-52 15,0-35-31,-17-88 16</inkml:trace>
  <inkml:trace contextRef="#ctx0" brushRef="#br0" timeOffset="134869.32">28045 7302 0,'0'0'0,"-36"-52"15,72 140 16,-1 53-15,-17-71 0,-1 1-16,1-18 0,-1 88 15,19 0 17,-36-106-32,0-17 0,0 0 0</inkml:trace>
  <inkml:trace contextRef="#ctx0" brushRef="#br0" timeOffset="135186.26">28062 7832 0,'0'0'0,"0"-53"15,0 35-15,0 0 16,18 1 0,17-1-16,18 18 15,53-17 1,-18 17-1,-35 0 1,-35-18 15,-18 0-15,0 54 15,0 69-15,0-69-16,0-1 15,0 0-15,0 18 16,17 0 0</inkml:trace>
  <inkml:trace contextRef="#ctx0" brushRef="#br0" timeOffset="135335.32">28486 7373 0,'-53'-18'32,"106"36"-32,-142 0 15</inkml:trace>
  <inkml:trace contextRef="#ctx0" brushRef="#br0" timeOffset="135652.32">28874 7691 0,'35'-36'32,"-70"72"-32,17-107 15,-17 71 1,-18 35-1,-53 53 17,71 89-1,52-142-31,1-17 16,70 17-1,-53-35-15,54 0 16,-19-35-16</inkml:trace>
  <inkml:trace contextRef="#ctx0" brushRef="#br0" timeOffset="136045.69">29138 7937 0,'18'0'32,"52"-17"-1,-34-1-15,-19 18-1,-34 18 1,-1-1 15,0-17-15</inkml:trace>
  <inkml:trace contextRef="#ctx0" brushRef="#br0" timeOffset="136586.2">29720 7761 0,'18'-35'47,"-36"-18"-31,1 18-16,-19-1 16,-34 1-1,17 53 1,-35 70-1,52-53-15,1 36 16,17 52 15,54-52-15,-19-54-16,1 1 16,70-18-1,-53 0-15,1-18 0,-1 18 16,36-70-1,-54 35-15,1-1 16,17-70 0,-35 71-16,18-18 15,-36 124 17,1-1-17,17-17-15,-18 53 16,18 53-1,18-18 1,-1-70 0,1-36-1,-18-18-15,17-17 0</inkml:trace>
  <inkml:trace contextRef="#ctx0" brushRef="#br0" timeOffset="136998.42">30179 7638 0,'0'-18'0,"0"36"16,-18-54-16,1 36 0,-1 0 0,-17 18 31,17 35-15,0 35-1,18-35 1,0-18 0,18 1-16,-18-1 15,53 18 1,-35-36-16,17-17 16,35 0-1,-17-35 1,0-71-1,-35 71-15,-18-36 16,0-34 0,0 87-1,-18-17-15,1 70 47,34-17-47</inkml:trace>
  <inkml:trace contextRef="#ctx0" brushRef="#br0" timeOffset="137438.31">30637 7761 0,'0'0'0,"-17"0"16,-1 0-16,1 0 15,-1-18 1,36 36 15,-1 0-15,1-18-16,-1 17 15,1-17-15,53 18 16,-1-18 0,-35-18-1,-17 1-15,0-19 16,-18-34-1,0 52 1,-18-17 0,-17 17-16,17 1 0,-70 17 31,53 17-31,-18 36 16,-18 71-1,54-89-15,17 53 16,17-17-1,1-36-15,17 0 16,89-17 0</inkml:trace>
  <inkml:trace contextRef="#ctx0" brushRef="#br0" timeOffset="137821.45">31025 7532 0,'0'0'0,"-70"-53"32,70 71-32,35 34 31,0-16-31,1 34 16,34 36-1,-52-53 1,0 35-1,-18-70-15,-18 17 16,-17-35 0,-1 0-1,19 0-15,-19-53 16,19-17 0,34-1-1,1 36-15,17 0 16,89-89-1,-107 124 1,19-18-16,-19 18 16</inkml:trace>
  <inkml:trace contextRef="#ctx0" brushRef="#br0" timeOffset="138456.32">31396 7602 0,'0'0'0,"0"-35"16,-18 35-16,18-18 15,0 36 17,0 35-17,0-35 1,0 17-16,18 0 0,17 53 31,-35-70-31,53 17 0,18 1 31,-18-36-15,-1-36 0,-34 1-16,0-18 15,-1-88 1,-17 106-16,0-36 15,0 36-15,0 17 16,-35 54 0,0 122-1,35 124 1,0-70 0,0-106-16,17 106 15,1 35 1,-36-194-1,-17 17 1,18-52-16,-54-1 16,18-52-1,35-18-15,-35-53 16,36-105 0,34 122-16,1 19 0,17-1 15,18-52 1,53 17-1,-88 88-15,17 18 0,-17 0 16,52 0 0,-70 18-16,18-18 15</inkml:trace>
  <inkml:trace contextRef="#ctx0" brushRef="#br0" timeOffset="140560.19">19296 6350 0,'0'0'0,"18"-18"31,-18 1-31,0-1 32,0 53-1,0 54-15,0-54-16,0 53 15,0 18 1,0-18-1,0-70 17,0-1-32</inkml:trace>
  <inkml:trace contextRef="#ctx0" brushRef="#br0" timeOffset="140971.76">19278 6315 0,'-17'0'0,"34"0"0,-52-18 16,0 18 0,-18 35-1,18 1 1,-18 34-1,35-35 1,1-17 15,34-36-15,1 1 0,17-18-16,-17 17 0,17-17 15,0-1-15,36-34 16,35 17-1,-71 53-15,0 18 16,36 70 0,-54-53-16,36 53 15,-35-53-15</inkml:trace>
  <inkml:trace contextRef="#ctx0" brushRef="#br0" timeOffset="142073.14">18150 4868 0,'0'-17'0,"0"34"0,0 1 31,-36 123-15,19 53 0,17 35-1,-18-176 1,18 71 0,0-89-16,0 18 0,-18 53 15,18-71 1,0 0-1,-17-17-15,17 17 32,17-35 46,72 0-63,175 0 1,-105 0 0,17 0-16,547-17 15,177 17 1,-600 0 0,282 17-16,-88-17 15,-283 18 1,89-18-1,-70 0 1,-213 0-16,-52-18 16,-71 1-16</inkml:trace>
  <inkml:trace contextRef="#ctx0" brushRef="#br0" timeOffset="143171.43">18326 4904 0,'0'0'0,"-35"0"16,17-18-16,-17 18 16,-18 0-1,18 0 1,17 0-1,71 0 17,141 18-17,-71-18-15,177 0 16,124 17 0,-195-17-16,35 0 0,1 18 15,582 0 1,-565-18-16,265 17 15,123 1 1,-335-18 0,-18 17-1,-246-17-15,-18 0 16,-53-17 0,-18-1-1,1 18-15,-19-17 16,19 17 15,17 17 47,-18-17-62,18 18-16,0-1 15,0 19 1,0-19-16,18 36 16,-18 71-1,0-18 1,0 70 0,0-123-16,17 53 15,1 17 1,0-52 15,-18-54-15,17 1-16,-34-36 31,-36-17-15,0 17-16,0 1 15,-229-36 1,158 53-16,-193-18 15,140 18-15</inkml:trace>
  <inkml:trace contextRef="#ctx0" brushRef="#br0" timeOffset="143956.12">18979 5327 0,'0'0'0,"0"-18"16,-18 18 0,36 36 15,-1 52-16,1 35 1,0-35 0,-1-52-16,-17-1 15</inkml:trace>
  <inkml:trace contextRef="#ctx0" brushRef="#br0" timeOffset="144443.82">19049 5327 0,'0'0'0,"-17"-53"16,17 35-16,-18 1 0,18-19 15,35-52 1,89-18-1,-19 71 1,-52 18-16,53 34 16,0 107-1,-88-71-15,-18 52 32,-18-34-32,-17-18 0,-71 70 15,53-87 1,0-1-16,0-17 0,-88 17 31,71-53-15,70 1-16,0-1 15,35-35 1,0 35-16,18 1 16,70 34-1,-17 54 1,-35-1-1,-54-52-15,54 35 16,0 0 0</inkml:trace>
  <inkml:trace contextRef="#ctx0" brushRef="#br0" timeOffset="144873.1">19984 5415 0,'18'-18'0,"-36"36"0,36-71 16,-18 36-16,-36-19 16,1 1-1,17 17-15,-52-17 16,-1 35-1,36 35 1,35 1 0,0-19-1,0 19-15,18-1 0,123 88 32,-88-87-32,0-19 0,88 71 15,-88-52 1,-36-1 15,-34-17-31,-36-1 16,-71-17-1,18 0 1,1-35 0,87 17-16,0 1 0</inkml:trace>
  <inkml:trace contextRef="#ctx0" brushRef="#br0" timeOffset="145308.74">20425 5256 0,'0'0'0,"-18"0"16,36 0 31,0 18-32,-18 0-15,0 17 16,17-17-16,18 105 16,1 18-1,-19-53 17,1 18-32,0-71 15,-18 1-15,0-19 16,0-52 15,0 17-31</inkml:trace>
  <inkml:trace contextRef="#ctx0" brushRef="#br0" timeOffset="145674">20548 5521 0,'-17'-53'0,"34"106"0,-52-212 16,17 106-16,18 18 15,0-36 1,18 71-16,35 0 15,88 18 1,-35 35 0,35 18-1,-106-36-15,-35 0 16,-53 36 0,-88-36-1,36-17 16,16-18-31,72 0 16,-19 17 0,72-17-1,52 36 1,-35-19-16,-18 1 16,106 52-1,-88-52-15,18 35 16,34 0-1,-34-36 1</inkml:trace>
  <inkml:trace contextRef="#ctx0" brushRef="#br0" timeOffset="146122.99">21324 5380 0,'-35'0'0,"70"0"0,-87 0 15,34-18-15,0 18 0,36 0 32,105 0-17,-70 0-15,53 0 16,0 0-1,-71 0-15,18 0 16,-53-17 0,-88-1-1,17 0 1,36 1 0,-18 17-16,18 35 15,17 0 1,18 18-1,18 88 1,0-88-16,-18 0 16,17 0-16,1 0 0,-18-18 15,18 89 1,-1-71 0</inkml:trace>
  <inkml:trace contextRef="#ctx0" brushRef="#br0" timeOffset="151991.65">2875 10530 0,'-18'0'0,"36"0"0,-71 0 16,53-17-16,-18-1 15,1-17 17,87 35 14,1-18-30,-18 18-16,53-17 16,-71-1-16,0 0 15,53 1 1,-70-1 0,0 18-16,-18 35 31,17 89 0,-17-71-31,36 53 16,17 70-1,-18-70 1,-35-89 0,0 1-16</inkml:trace>
  <inkml:trace contextRef="#ctx0" brushRef="#br0" timeOffset="152512.79">3140 10742 0,'-53'-70'31,"106"140"-31,-106-158 0,70 70 16,19 18-16,69-35 15,-16 17 1,87-17-1,-35 0 1,-35-1 0,-88 19-1,-18-1 17,-106 18-1,88 18-31,-17-1 15,17 36 1,18-35-16,18 53 16,-1-36-16,36 35 31,36-52-15,-54-18-16,-18 0 0,1-18 15,17 18-15,1-52 16,-19-19-1,-52-17 1,-18 35 0,35 35-1,-52 18-15,-1 0 32,71 35-17</inkml:trace>
  <inkml:trace contextRef="#ctx0" brushRef="#br0" timeOffset="152810.17">4127 10336 0,'0'-17'0,"0"34"0,-17-52 16,34 35 15,19 53-16,-19-35-15,1 17 16,-18 0 0,-53 0 15,-18-35-31,36-35 31,17-18-15,18 36-16,18-36 15,17-18 1,-17 71-16,0-17 0</inkml:trace>
  <inkml:trace contextRef="#ctx0" brushRef="#br0" timeOffset="153043.12">4357 10231 0,'17'0'16,"-34"0"-16,17 88 63,0 18-48,0-71-15,0 0 16,35 71-1,-35-88-15,0-1 0</inkml:trace>
  <inkml:trace contextRef="#ctx0" brushRef="#br0" timeOffset="153360.56">4586 10477 0,'0'0'0,"0"-70"16,18 52-16,-18 1 15,35 17 1,-18 35 15,19 18-31,-19-36 16,-17 19 0,-17 17-1,-1-53-15,0 0 16,-52 0-1,52-18-15,1 0 0,-1 1 16,18-19 0,0 19-16,18-18 0,17 17 15,-17 0-15,-1 18 16,18 0-16</inkml:trace>
  <inkml:trace contextRef="#ctx0" brushRef="#br0" timeOffset="154045.19">3193 11589 0,'-18'0'0,"36"0"0,-71 0 15,35-18-15,18-17 16,88-53 15,0 52-15,-35 19-16,194-19 31,-194 72-15,-35-19-16,-1 19 15,-52 52 1,-18-53 0,18 0-16,-36 1 15,54-19-15,-19-17 16,19 18-16,34-36 31,72 1-15,-36-1-16,17 18 15,54 0 1,-72 35 0,-34 18-1,-18-35 1,-35 17-16,-71 18 31,35-35-15,36-18-16,0 0 0,17-18 15,1-17-15</inkml:trace>
  <inkml:trace contextRef="#ctx0" brushRef="#br0" timeOffset="154392.45">3986 11412 0,'35'0'16,"-17"0"-16,-71 0 0,124 0 15,-89 0 1,0 18-16,-34 17 15,16-17 1,36 17-16,0 0 16,36 36-1,52-18 1,0-53 15,-70 0-31,-1 0 16,54-53-1,-71 18-15,17-18 16,-52-53 0,18 88-16,-19-17 15,1 17-15,-18 1 16,-18 17 0,54 0-16,17 17 15,17-17 1</inkml:trace>
  <inkml:trace contextRef="#ctx0" brushRef="#br0" timeOffset="154719.95">4533 11236 0,'-18'-18'15,"36"36"-15,17-18 47,1 53-31,-19-35-1,-17-1-15,-17 18 16,-36-17 0,0-18-1,0-35 1,53 17-16,0-17 15,17 0 1,19-1-16,-1 1 16,18 17 15,-35 18-31</inkml:trace>
  <inkml:trace contextRef="#ctx0" brushRef="#br0" timeOffset="154944.44">4798 11148 0,'0'0'15,"0"-18"1,0 36 0,0 52-1,0 36 1,0-18-1,0-52-15,0 17 16,0 17 0</inkml:trace>
  <inkml:trace contextRef="#ctx0" brushRef="#br0" timeOffset="155293.22">5080 11342 0,'53'-71'32,"-106"142"-32,123-142 15,-70 89-15,0 0 0,0-1 16,18 36 0,-18 18 15,-71-54 0,1-87 0,52 52-31,36-105 32,88 70-17,-53 53 1,17 53-1,-87-18-15</inkml:trace>
  <inkml:trace contextRef="#ctx0" brushRef="#br0" timeOffset="156679.89">4974 9454 0,'-18'0'15,"36"0"-15,-106 0 16,52 0-16,1 0 0,0 0 15,-89 18 1,54 0-16,-106 17 16,-124 36-1,176-19-15,-140 37 16,-195 105 0,159-36-1,-141 107 1,318-159-1,-1-18-15,18 18 0,-70 194 32,158-212-32,54 53 0,175 18 31,-105-124-31,194-17 16,-124-36-16,36 0 15,0-34-15,264-72 16,-229 53-16,-18-17 0,18 0 15,176-124 1,-246 107-16,-18-19 0,-36 18 16,106-229-1,-246 53 1,-89 176 0,18 71-16,-142 0 15,-122 52 1,263 1-1,-52 17-15,88-17 16</inkml:trace>
  <inkml:trace contextRef="#ctx0" brushRef="#br0" timeOffset="157229.01">5838 9701 0,'0'0'15,"18"0"1,-18-17-16,0-1 31,0 36 0,0-1-31,0 19 0,53 87 32,0 1-17,0-89 17,-18-35-17,18-71 1,53-70-1,-53 71-15,-18-1 16,124-176 0,-107 177-16,-16-1 0,17 0 15,-18 19-15,-17-1 16,17 17-16,-18 19 0,-17-1 16,18 0-1,0 36 32,-36-18 0,18 18-47</inkml:trace>
  <inkml:trace contextRef="#ctx0" brushRef="#br0" timeOffset="158361.96">3422 12382 0,'0'18'0,"17"-18"16,54-35-1,52 0 1,177-71-1,-159 53-15,195-53 16,210-35 0,-387 88-16,123-18 15,-35 18 1,-194 36 0</inkml:trace>
  <inkml:trace contextRef="#ctx0" brushRef="#br0" timeOffset="158729.01">3369 12647 0,'0'0'0,"35"-18"16,0 18-16,18-17 15,177-54 1,-125 36-16,142-36 16,247-70-1,-141 53 1,70-35-1,-299 105 1,35-35-16,-18 18 16,-106 17 15,-35 36-31</inkml:trace>
  <inkml:trace contextRef="#ctx0" brushRef="#br0" timeOffset="160013.79">6085 11077 0,'0'0'0,"0"-17"16,18-1-1,-1 53 329,1 18-328,17 18-1,-17 35 1,0-89-16,-18 18 0,17-17 15,1 17 1,-18-17 0,0-36 77,53-70-61,-36 35-32,1 0 15,53-88 1,-18 53-16,-1-18 0,1 18 16,0-18-16,53-70 15,35-36 1,-105 159-16,-1 18 15,0-36 1,-17 54 0,-36 34 187</inkml:trace>
  <inkml:trace contextRef="#ctx0" brushRef="#br0" timeOffset="167466.03">7584 10372 0,'0'0'0,"0"-18"47,0-17-31,0 17-16,18-35 15,17 18 1,1 17-16,-1 1 15,-18-1 1,19 18-16,-19 0 0,36 53 16,-35-18-1,-18 0-15,0 18 16,-53 0 0,0-17-1,0-36 16,36-18-15,17-35 0,0 18-16,0 17 0,17-17 15,18 0 1,1 35 0,-1 70-1,-35-35-15,18 54 16,-54 52-1,-52-35 1,18-54 0,34-34-16,-34 0 15,-1-18 1,71-36 0,18 19-1,0-1-15,105-17 31,-88 35-31,18 18 16,35-1 0,-52 1-16,-1-18 15,0 0-15</inkml:trace>
  <inkml:trace contextRef="#ctx0" brushRef="#br0" timeOffset="167798.17">8114 10442 0,'0'0'0,"-36"-70"16,36 52-1,-17 0-15,-19 54 16,36 17 0,0-18-1,0 18-15,36 17 31,-19-34-31,19-19 16,-19-17-16,18 0 16,36-35-1,-53 17-15,-18-17 0,17 0 16,-34-71 0,17 71-16,-18-1 15,0 19-15,1-1 0,-36 18 16,35 0-16,1 18 15,-1-1 1</inkml:trace>
  <inkml:trace contextRef="#ctx0" brushRef="#br0" timeOffset="168098.26">8484 10195 0,'0'-35'31,"0"70"-31,0-52 16,-18 34 0,18 19-1,0-19-15,0 18 16,-53 18 15,36-53-31,-1 0 0,0-17 16,1-36-1,34 35 1,-17 1-16,18-19 0,17-17 16,1 18-1,-19 35 1,1 0-16</inkml:trace>
  <inkml:trace contextRef="#ctx0" brushRef="#br0" timeOffset="168302.14">8801 10019 0,'0'0'16,"-17"0"0,17 35-1,-18 89 1,1-1-1,-1-52 1,18-36-16</inkml:trace>
  <inkml:trace contextRef="#ctx0" brushRef="#br0" timeOffset="168581.84">9013 10248 0,'18'0'16,"-36"0"-16,53 18 0,-35-1 16,0 19-1,0-19-15,0 1 16,-53 17 0,18-35-1,0-17 1,17-1-16,1-17 15,34-18 1,19 18 0,-1 17-1</inkml:trace>
  <inkml:trace contextRef="#ctx0" brushRef="#br0" timeOffset="169152.38">8114 11483 0,'-89'-53'31,"178"106"-31,-231-124 16,107 89-16,0 17 16,17 18-1,18-18 1,0 1-16,71 70 16,35-89-1,-18-34 16,-53-1-31,0 0 0,18-52 16,-35-1 0,-71-52-1,-35 35 1,-71-18 0,106 88-16,-17-35 15,52 0 1,18 36-16,35-1 15,-17 0-15,70 1 16,53-1 0,-88 36-16,18 17 15,-36 71 1,-35-53 0,0-18-16,-18 0 15,1 1-15,17-1 0,-18 0 16</inkml:trace>
  <inkml:trace contextRef="#ctx0" brushRef="#br0" timeOffset="169484.13">8607 11130 0,'0'0'15,"-35"0"1,-35 53-1,52-35 1,0 52 0,18-52-16,71 52 15,-54-52 1,89-18 0,-53-35 15,-35-53-16,-53 17 1,-1 36-16,1 17 16,17 0-16,-17 18 0,0 0 15,17 0-15,-17 0 16,53 18 0</inkml:trace>
  <inkml:trace contextRef="#ctx0" brushRef="#br0" timeOffset="169777.23">8854 10989 0,'0'0'0,"18"-53"15,-18 35 1,0 1-16,35 34 31,-17 1-31,17 17 0,-17 54 31,-18-54-15,-53 18 0,35-53-16,-35 0 15,36 0-15,-1-18 16,-17-52 0,52-1-1,1 53-15,17-35 16,1 36-1,-19 17-15</inkml:trace>
  <inkml:trace contextRef="#ctx0" brushRef="#br0" timeOffset="169972.16">9225 10918 0,'0'-17'31,"-18"34"-31,18 19 16,-18 52 0,18-53-16,-17 18 15,-18 71 1,17-71-16</inkml:trace>
  <inkml:trace contextRef="#ctx0" brushRef="#br0" timeOffset="170285.68">9278 11201 0,'0'0'0,"53"-18"15,-36 18 1,1 0-16,17 53 31,-17-35-31,-18-1 0,0 1 0,0 35 31,-36-36-15,-16-17 0,34-17-16,-35-1 15,18-52 1,17 34-16,18 1 16,18 17-1,17 1 1,-17 17-16,-1 0 15</inkml:trace>
  <inkml:trace contextRef="#ctx0" brushRef="#br0" timeOffset="170900.5">9419 10354 0,'-36'-53'0,"72"106"0,-107-176 16,-17 17 0,-159 0-1,141 88-15,-176 18 16,-18 71 0,124-36-16,-159 89 15,-89 158 1,195 71-1,159 35 1,122-159 0,107 71-1,-71-230 1,89 54-16,34-36 16,-105-53-1,124 1 1,140-54-1,-247 0-15,124-35 16,53-88 0,-123 18-1,34-107 1,-140 125-16,-18 16 0,-18-16 16,71-213-1,-106 212-15,0 18 16,-53-212-1,-35 177 1,52 70-16,-87-35 16,-71-1-1,70 72 17,-52-1-32,123 36 15,-17-1 1,34 1-16</inkml:trace>
  <inkml:trace contextRef="#ctx0" brushRef="#br0" timeOffset="202611.47">5433 13141 0,'17'0'15,"-17"88"17,0 36-17,0-71 1,18-18 0,-1-18-1,-17 1 1,18-18-1,17 0-15,36-70 16,-18-1 0,-18 18-1,106-141 1,-53 88-16,-17 18 0,-18 17 16,-18 19-16,18-1 15,-18 17 1,-17 19-16,0 17 0,17 0 78,-17 0-78</inkml:trace>
  <inkml:trace contextRef="#ctx0" brushRef="#br0" timeOffset="204122.2">13864 13159 0,'17'0'47,"54"88"-16,-18-35 0,-36-36 0,1-17-31,17 0 32,230-211-1,-212 105-31,53 0 16,70-88-1,-106 141-15,1 0 16,-36 18-1,1 35 48,-19 0-32</inkml:trace>
  <inkml:trace contextRef="#ctx0" brushRef="#br0" timeOffset="205777.58">22506 13194 0,'0'70'110,"18"89"-79,-18-141-15,0-1 62,70-87-63,-52-1-15,35-34 16,18-90 0,34 72-16,-16 0 15,-19 34-15,71-52 16,-70 88 15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8.622"/>
    </inkml:context>
    <inkml:brush xml:id="br0">
      <inkml:brushProperty name="width" value="0.05" units="cm"/>
      <inkml:brushProperty name="height" value="0.05" units="cm"/>
    </inkml:brush>
  </inkml:definitions>
  <inkml:trace contextRef="#ctx0" brushRef="#br0">0 46 24575,'5'0'0,"1"-5"0,0-5 0,3-6 0,0 4 0,-2 9 0,-1 9 0,-2 13 0,-2 11 0,-2 10 0,1 7 0,-2 4 0,1 2 0,0-3 0,4-1 0,1-6 0,1-9-8191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8.998"/>
    </inkml:context>
    <inkml:brush xml:id="br0">
      <inkml:brushProperty name="width" value="0.05" units="cm"/>
      <inkml:brushProperty name="height" value="0.05" units="cm"/>
    </inkml:brush>
  </inkml:definitions>
  <inkml:trace contextRef="#ctx0" brushRef="#br0">2 273 24575,'-1'-14'0,"1"2"0,0 0 0,0-1 0,1 1 0,3-13 0,-4 23 0,0 1 0,0 0 0,0-1 0,1 1 0,-1 0 0,0-1 0,1 1 0,-1 0 0,1 0 0,0 0 0,-1-1 0,1 1 0,0 0 0,0 0 0,-1 0 0,1 0 0,0 0 0,0 0 0,0 0 0,0 1 0,0-1 0,0 0 0,1 0 0,-1 1 0,0-1 0,0 1 0,0-1 0,1 1 0,-1 0 0,0-1 0,1 1 0,-1 0 0,0 0 0,1 0 0,-1 0 0,0 0 0,1 0 0,-1 0 0,0 0 0,1 0 0,-1 1 0,0-1 0,0 1 0,1-1 0,-1 1 0,2 0 0,9 7 0,0 1 0,0 0 0,0 0 0,-2 1 0,1 0 0,15 20 0,-8-9 0,20 21 0,2-1 0,2-2 0,2-2 0,65 43 0,-104-77 0,-1-1 0,1 1 0,-1-1 0,1 0 0,0-1 0,0 1 0,-1-1 0,1 0 0,0 0 0,9 0 0,-12-1 0,0 0 0,0 0 0,0-1 0,0 1 0,-1 0 0,1-1 0,0 0 0,0 1 0,0-1 0,0 0 0,-1 0 0,1 0 0,0 0 0,-1-1 0,1 1 0,-1 0 0,1-1 0,-1 1 0,1-1 0,-1 1 0,0-1 0,0 0 0,0 1 0,0-1 0,0 0 0,0 0 0,-1 0 0,1 0 0,0-3 0,3-16 0,-1-1 0,-1 1 0,-1-1 0,-1 0 0,-3-28 0,1-1 0,-2-225 0,19 334-176,-9-39-1013,4 15-5637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49.546"/>
    </inkml:context>
    <inkml:brush xml:id="br0">
      <inkml:brushProperty name="width" value="0.05" units="cm"/>
      <inkml:brushProperty name="height" value="0.05" units="cm"/>
    </inkml:brush>
  </inkml:definitions>
  <inkml:trace contextRef="#ctx0" brushRef="#br0">1 5 24575,'0'0'0,"0"0"0,-1 0 0,1 0 0,0 0 0,0-1 0,0 1 0,0 0 0,0 0 0,0 0 0,0 0 0,0 0 0,0 0 0,0 0 0,0 0 0,0-1 0,0 1 0,0 0 0,0 0 0,0 0 0,0 0 0,0 0 0,0 0 0,0 0 0,0 0 0,0-1 0,0 1 0,0 0 0,0 0 0,0 0 0,0 0 0,0 0 0,1 0 0,-1 0 0,0 0 0,0 0 0,0 0 0,0-1 0,0 1 0,0 0 0,0 0 0,0 0 0,0 0 0,0 0 0,1 0 0,-1 0 0,0 0 0,0 0 0,0 0 0,0 0 0,0 0 0,0 0 0,0 0 0,0 0 0,1 0 0,-1 0 0,0 0 0,0 0 0,0 0 0,0 0 0,0 0 0,0 0 0,0 0 0,0 0 0,1 0 0,-1 0 0,0 0 0,0 0 0,0 0 0,0 1 0,8 9 0,5 16 0,153 650 0,-118-444 0,152 653-423,38-9 302,-82-329 121,-44 10 0,-93-402 4,36 218 83,-46-339-269,0-1-1,3 0 1,0-1-1,34 60 1,-40-83-6644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0.343"/>
    </inkml:context>
    <inkml:brush xml:id="br0">
      <inkml:brushProperty name="width" value="0.05" units="cm"/>
      <inkml:brushProperty name="height" value="0.05" units="cm"/>
    </inkml:brush>
  </inkml:definitions>
  <inkml:trace contextRef="#ctx0" brushRef="#br0">306 236 24575,'2'-4'0,"-1"0"0,1 0 0,0 0 0,-1 0 0,2 1 0,-1-1 0,0 1 0,1-1 0,0 1 0,-1 0 0,1 0 0,0 0 0,7-5 0,6-7 0,-10 8 0,-1 0 0,0-1 0,0 1 0,0-1 0,-1 0 0,0 0 0,-1-1 0,4-9 0,-7 16 0,1-1 0,0 1 0,-1-1 0,1 1 0,-1 0 0,0-1 0,1 1 0,-1-1 0,0 1 0,-1-1 0,1 1 0,0-1 0,-1 1 0,0-1 0,1 1 0,-1 0 0,0-1 0,0 1 0,0 0 0,0 0 0,-1 0 0,1-1 0,-1 1 0,1 1 0,-1-1 0,0 0 0,1 0 0,-1 1 0,0-1 0,0 1 0,0-1 0,-1 1 0,1 0 0,-2-1 0,-5-1 0,0 0 0,1 1 0,-1 1 0,0-1 0,0 2 0,0-1 0,0 1 0,0 0 0,0 1 0,0 0 0,0 0 0,0 1 0,1 0 0,-1 1 0,0 0 0,1 0 0,0 1 0,0 0 0,0 0 0,-12 9 0,5-2 0,1 0 0,0 0 0,0 1 0,1 1 0,1 1 0,0-1 0,1 2 0,0 0 0,-11 21 0,15-22 0,1-1 0,1 1 0,0 1 0,0-1 0,1 1 0,1 0 0,1-1 0,-2 31 0,4-36 0,1 1 0,0 0 0,0 0 0,1-1 0,0 1 0,1 0 0,0-1 0,1 0 0,-1 0 0,2 0 0,-1 0 0,1-1 0,1 0 0,10 14 0,-5-11 11,0-1 0,0 1 0,1-2 0,0 0 0,1 0 0,0-1-1,0-1 1,1 0 0,-1 0 0,18 4 0,-10-5-223,1 0 0,0-2 0,0 0-1,1-1 1,-1-2 0,26 0 0,14-5-6614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0.716"/>
    </inkml:context>
    <inkml:brush xml:id="br0">
      <inkml:brushProperty name="width" value="0.05" units="cm"/>
      <inkml:brushProperty name="height" value="0.05" units="cm"/>
    </inkml:brush>
  </inkml:definitions>
  <inkml:trace contextRef="#ctx0" brushRef="#br0">189 101 24575,'-8'-1'0,"0"0"0,0 0 0,0-1 0,-14-5 0,15 5 0,0-1 0,-1 1 0,0 1 0,1-1 0,-12 0 0,16 3 0,1-1 0,-1 0 0,0 0 0,1 1 0,-1 0 0,1-1 0,0 1 0,-1 0 0,1 0 0,-1 1 0,1-1 0,0 0 0,0 1 0,0-1 0,0 1 0,0 0 0,0 0 0,0-1 0,1 1 0,-4 4 0,1 2 0,0-1 0,1 0 0,0 1 0,0 0 0,0 0 0,1 0 0,0 0 0,1 0 0,-1 15 0,1-9 0,1 1 0,0-1 0,1 0 0,6 27 0,-6-35 0,1-1 0,-1 1 0,1-1 0,0 1 0,1-1 0,0 0 0,-1 0 0,1 0 0,1 0 0,-1 0 0,1-1 0,0 1 0,0-1 0,0 0 0,0-1 0,1 1 0,0-1 0,0 1 0,0-2 0,0 1 0,0 0 0,0-1 0,1 0 0,-1 0 0,1-1 0,0 1 0,-1-1 0,1 0 0,0-1 0,0 0 0,9 0 0,-7-1 0,0 0 0,-1 0 0,1-1 0,-1 0 0,1 0 0,-1 0 0,0-1 0,0-1 0,0 1 0,0-1 0,0 0 0,-1-1 0,0 1 0,0-1 0,0-1 0,0 1 0,-1-1 0,0 0 0,0 0 0,-1 0 0,0-1 0,0 1 0,5-12 0,-6 9 7,0-1 0,-1 0-1,0 1 1,-1-1 0,0 0-1,0 0 1,-1 0-1,0 0 1,-1 0 0,0 0-1,-1 0 1,0 0 0,0 0-1,-1 1 1,0-1 0,-1 1-1,-9-18 1,9 20-69,0 0 0,0 1 0,-1-1 0,1 1 1,-1 0-1,-1 0 0,1 0 0,-1 1 0,0 0 0,-1 0 0,1 0 0,-1 1 1,0 0-1,0 1 0,0-1 0,0 1 0,-1 0 0,1 1 0,-1 0 0,0 0 1,1 1-1,-1 0 0,-9 0 0,-5 3-6764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1.042"/>
    </inkml:context>
    <inkml:brush xml:id="br0">
      <inkml:brushProperty name="width" value="0.05" units="cm"/>
      <inkml:brushProperty name="height" value="0.05" units="cm"/>
    </inkml:brush>
  </inkml:definitions>
  <inkml:trace contextRef="#ctx0" brushRef="#br0">1 156 24575,'1'-2'0,"1"0"0,0-1 0,-1 1 0,1 0 0,-1-1 0,0 0 0,0 1 0,2-5 0,2-7 0,-4 14 0,-1 0 0,0 0 0,0 0 0,1 0 0,-1 0 0,0 0 0,0 0 0,1 0 0,-1 0 0,0 0 0,0 0 0,0 0 0,1 0 0,-1 0 0,0 0 0,0 0 0,0 1 0,1-1 0,-1 0 0,0 0 0,0 0 0,0 0 0,0 1 0,1-1 0,-1 0 0,0 0 0,0 0 0,0 1 0,0-1 0,0 0 0,0 0 0,0 0 0,0 1 0,0-1 0,1 0 0,-1 0 0,0 1 0,0-1 0,0 0 0,0 0 0,0 0 0,0 1 0,-1-1 0,1 0 0,0 0 0,0 1 0,0-1 0,5 19 0,-5-17 0,5 17 0,2 16 0,2-1 0,1 0 0,27 60 0,-32-85 0,0 0 0,1 0 0,0-1 0,0 1 0,1-1 0,0-1 0,13 11 0,-14-13 0,-1-1 0,1-1 0,0 1 0,0-1 0,1 0 0,-1-1 0,1 1 0,-1-1 0,1 0 0,0-1 0,0 0 0,10 1 0,-9-2 0,-1-1 0,0 0 0,0 0 0,0 0 0,0-1 0,0 0 0,0 0 0,0 0 0,0-1 0,-1 0 0,1-1 0,-1 0 0,0 0 0,0 0 0,0 0 0,-1-1 0,0 0 0,0 0 0,0-1 0,0 1 0,-1-1 0,0 0 0,0 0 0,0-1 0,4-10 0,-3 5 0,0 0 0,-1 1 0,0-2 0,-1 1 0,0 0 0,-1-1 0,-1 1 0,0-1 0,0 1 0,-1-1 0,-1 0 0,0 1 0,-1-1 0,-3-13 0,2 15-76,-1 1 1,0 0-1,-1 0 0,0 1 0,0-1 0,-1 1 0,0 0 0,-1 1 1,0-1-1,0 1 0,-1 0 0,0 1 0,0 0 0,-1 0 1,0 1-1,0 0 0,-11-5 0,-9-1-6750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1.668"/>
    </inkml:context>
    <inkml:brush xml:id="br0">
      <inkml:brushProperty name="width" value="0.05" units="cm"/>
      <inkml:brushProperty name="height" value="0.05" units="cm"/>
    </inkml:brush>
  </inkml:definitions>
  <inkml:trace contextRef="#ctx0" brushRef="#br0">23 90 24575,'-1'-6'0,"0"0"0,0-1 0,-1 1 0,0 0 0,-3-8 0,-4-14 0,7 11 0,7 21 0,6 30 0,5 84 0,2 173 0,-9-384 0,35-148 0,-36 202 0,-7 30 0,1 0 0,1 0 0,0 1 0,5-13 0,-7 20 0,-1 1 0,0-1 0,1 0 0,-1 0 0,1 1 0,0-1 0,-1 0 0,1 0 0,-1 1 0,1-1 0,0 1 0,0-1 0,-1 1 0,1-1 0,0 1 0,0-1 0,0 1 0,-1-1 0,1 1 0,0 0 0,0 0 0,1-1 0,-1 2 0,1-1 0,-1 1 0,1-1 0,-1 1 0,0-1 0,0 1 0,1 0 0,-1 0 0,0 0 0,0-1 0,0 1 0,0 0 0,0 0 0,0 1 0,0-1 0,0 0 0,0 0 0,-1 0 0,2 3 0,12 21 0,-1 1 0,-2 0 0,11 33 0,7 20 0,-17-52 0,14 34 0,40 67 0,-65-126 0,0 0 0,1 1 0,-1-1 0,0 0 0,1 0 0,0 0 0,-1 0 0,1-1 0,0 1 0,0 0 0,0-1 0,0 1 0,1-1 0,-1 0 0,0 1 0,0-1 0,1 0 0,-1-1 0,5 2 0,-5-2 0,0 0 0,1-1 0,-1 1 0,0-1 0,0 0 0,1 1 0,-1-1 0,0 0 0,0 0 0,0 0 0,0-1 0,0 1 0,0 0 0,0-1 0,0 0 0,-1 1 0,1-1 0,0 0 0,-1 0 0,0 1 0,2-5 0,15-22 0,-2 0 0,-1-2 0,-2 0 0,-1-1 0,-1 0 0,-1 0 0,-2-1 0,6-49 0,-11 50-682,-1-58-1,-2 78-6143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2.025"/>
    </inkml:context>
    <inkml:brush xml:id="br0">
      <inkml:brushProperty name="width" value="0.05" units="cm"/>
      <inkml:brushProperty name="height" value="0.05" units="cm"/>
    </inkml:brush>
  </inkml:definitions>
  <inkml:trace contextRef="#ctx0" brushRef="#br0">81 132 24575,'-33'-24'0,"30"22"0,-1 0 0,0 0 0,1 0 0,-1-1 0,1 1 0,0-1 0,0 0 0,0 0 0,0 0 0,0-1 0,1 1 0,0-1 0,-4-7 0,5 10 0,1 0 0,0 0 0,0 0 0,0 0 0,0 0 0,0 0 0,0 0 0,0 0 0,0 0 0,0 0 0,0 0 0,1 0 0,-1 0 0,0 0 0,1 0 0,-1 0 0,1 0 0,-1 0 0,1 0 0,-1 0 0,1 0 0,0 0 0,-1 1 0,1-1 0,0 0 0,0 0 0,0 1 0,-1-1 0,1 0 0,0 1 0,0-1 0,0 1 0,0 0 0,1-1 0,39-12 0,-37 12 0,37-6 0,1 1 0,-1 3 0,78 3 0,-130 0 0,0 0 0,0 0 0,0 1 0,-16 4 0,23-5 0,1 1 0,-1 1 0,0-1 0,0 0 0,1 1 0,-1 0 0,1 0 0,0 0 0,-1 0 0,1 0 0,0 1 0,0-1 0,0 1 0,1 0 0,-1 0 0,1 0 0,0 0 0,-1 1 0,1-1 0,-2 5 0,0 7 0,0-1 0,0 1 0,1 0 0,1 0 0,1 0 0,0 0 0,1 1 0,2 16 0,3 15 0,15 58 0,5-14-1365,-12-57-5461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2.601"/>
    </inkml:context>
    <inkml:brush xml:id="br0">
      <inkml:brushProperty name="width" value="0.05" units="cm"/>
      <inkml:brushProperty name="height" value="0.05" units="cm"/>
    </inkml:brush>
  </inkml:definitions>
  <inkml:trace contextRef="#ctx0" brushRef="#br0">50 230 24575,'0'-52'0,"0"40"0,0 36 0,-4 47 0,-3-1 0,-25 110 0,27-158 0,3-26 0,9-37 0,15-49 0,4 1 0,69-157 0,-95 245 0,22-37 0,-20 36 0,-1 0 0,0 0 0,1 1 0,-1-1 0,1 1 0,0-1 0,0 1 0,-1-1 0,1 1 0,0 0 0,0 0 0,0 0 0,0 0 0,0 0 0,1 0 0,1 0 0,-3 1 0,1 0 0,-1 1 0,0-1 0,0 0 0,0 1 0,0-1 0,0 1 0,0-1 0,0 1 0,0-1 0,0 1 0,0 0 0,0 0 0,0-1 0,0 1 0,0 0 0,-1 0 0,1 0 0,0 0 0,-1 0 0,1 0 0,-1 0 0,1 0 0,-1 0 0,1 0 0,-1 0 0,0 1 0,1-1 0,-1 0 0,0 0 0,0 0 0,0 2 0,5 44 0,-5-42 0,0 8 0,0 1 0,0-1 0,-2 1 0,0-1 0,0 1 0,-1-1 0,-1 0 0,-6 15 0,8-23 0,0 0 0,-1 0 0,1 0 0,-1-1 0,0 1 0,-1-1 0,1 1 0,-1-1 0,0 0 0,0-1 0,0 1 0,0-1 0,-1 1 0,1-1 0,-1-1 0,0 1 0,0-1 0,0 1 0,0-1 0,0-1 0,-1 1 0,-8 1 0,1-5 0,16-6 0,20-7 0,-16 12 0,1 0 0,0 1 0,0 0 0,0 0 0,0 1 0,0 0 0,0 0 0,0 1 0,0 0 0,0 1 0,0-1 0,0 1 0,0 1 0,0 0 0,0 0 0,-1 1 0,1-1 0,-1 2 0,0-1 0,1 1 0,-1 0 0,6 6 0,-1-1 0,-1 1 0,0 0 0,-1 1 0,-1 0 0,1 0 0,-2 1 0,0 0 0,0 1 0,-1 0 0,0 0 0,6 19 0,16 47-1365,-22-61-5461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5:52.943"/>
    </inkml:context>
    <inkml:brush xml:id="br0">
      <inkml:brushProperty name="width" value="0.05" units="cm"/>
      <inkml:brushProperty name="height" value="0.05" units="cm"/>
    </inkml:brush>
  </inkml:definitions>
  <inkml:trace contextRef="#ctx0" brushRef="#br0">26 162 24575,'0'-15'0,"1"11"0,0 0 0,-1 0 0,0 0 0,0 0 0,0 0 0,0 0 0,-1 0 0,0 0 0,0 0 0,0 0 0,0 0 0,0 0 0,-1 0 0,-3-5 0,5 9 0,0 0 0,0 0 0,-1 0 0,1 0 0,0 0 0,-1 0 0,1 0 0,0 0 0,0 0 0,-1 0 0,1 0 0,0 0 0,-1 0 0,1 0 0,0 0 0,0 0 0,-1 0 0,1 0 0,0 0 0,-1 0 0,1 0 0,0 0 0,0 1 0,-1-1 0,1 0 0,0 0 0,0 0 0,-1 1 0,1-1 0,0 0 0,0 0 0,0 0 0,0 1 0,-1-1 0,1 0 0,0 0 0,0 1 0,0-1 0,0 0 0,0 1 0,0-1 0,0 0 0,0 0 0,-1 1 0,1-1 0,0 0 0,0 1 0,0-1 0,0 0 0,1 1 0,-5 16 0,3-9 0,0 0 0,1-1 0,0 1 0,1 0 0,0-1 0,0 1 0,0 0 0,1-1 0,0 0 0,1 1 0,5 11 0,-6-15 0,0 0 0,0-1 0,0 1 0,1-1 0,0 1 0,0-1 0,0 0 0,0 0 0,0 0 0,0 0 0,1-1 0,-1 0 0,1 1 0,0-1 0,0 0 0,0-1 0,0 1 0,0-1 0,0 1 0,0-1 0,0-1 0,7 2 0,-7-3 0,0 1 0,1-1 0,-1 1 0,0-1 0,0 0 0,0-1 0,0 1 0,0-1 0,0 0 0,-1 0 0,1 0 0,-1 0 0,1 0 0,-1-1 0,0 0 0,0 0 0,0 0 0,0 0 0,0 0 0,-1 0 0,4-6 0,1-1 0,-1 0 0,0-1 0,-1 0 0,0-1 0,0 1 0,2-13 0,3-36 0,-9 46 0,1 0 0,8-25 0,-10 39 0,0 0 0,0 0 0,0 0 0,0 0 0,0 0 0,0 0 0,0 0 0,0 0 0,0 0 0,0 0 0,0 0 0,0 1 0,1-1 0,-1 0 0,0 0 0,0 0 0,0 0 0,0 0 0,0 0 0,0 0 0,0 0 0,0 0 0,0 0 0,1 0 0,-1 0 0,0 0 0,0 0 0,0 0 0,0 0 0,0 0 0,0 0 0,0 0 0,0 0 0,0 0 0,1-1 0,-1 1 0,0 0 0,0 0 0,0 0 0,0 0 0,0 0 0,0 0 0,0 0 0,0 0 0,0 0 0,0 0 0,0 0 0,0 0 0,0-1 0,0 1 0,1 0 0,-1 0 0,0 0 0,0 0 0,0 0 0,0 0 0,0 0 0,0 0 0,0 0 0,0-1 0,0 1 0,3 14 0,1 23 0,9 193-64,2 84 232,-14-225-902,-17 131-1,5-149-6091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7:46:01.540"/>
    </inkml:context>
    <inkml:brush xml:id="br0">
      <inkml:brushProperty name="width" value="0.05" units="cm"/>
      <inkml:brushProperty name="height" value="0.05" units="cm"/>
      <inkml:brushProperty name="color" value="#F6630D"/>
    </inkml:brush>
  </inkml:definitions>
  <inkml:trace contextRef="#ctx0" brushRef="#br0">0 1521 24575,'4'0'0,"-1"0"0,1-1 0,-1 1 0,0-1 0,1 1 0,-1-1 0,0 0 0,1 0 0,-1-1 0,0 1 0,0-1 0,0 1 0,0-1 0,0 0 0,0 0 0,-1 0 0,1-1 0,-1 1 0,3-3 0,1-4 0,0 0 0,0 0 0,-1-1 0,7-16 0,-9 17 0,1 0 0,0 0 0,1 0 0,0 1 0,0 0 0,8-9 0,20-14 0,3 0 0,0 3 0,2 0 0,1 3 0,0 1 0,2 2 0,77-29 0,141-56 0,150-60 0,-129 69 0,-41 15 0,422-146 0,-104 109 0,-329 78 0,-113 19 0,508-92 0,7 50 0,11 34 0,-202 9 0,-272 13 0,471 0 0,427 53 0,-721-32 0,219 3 0,3966-16 0,-4483 2 0,1 3 0,55 11 0,92 29 0,-60-12 0,301 51 0,-361-70 0,-11-2 0,-4 1 0,118 7 0,-174-19-99,-1 1 20,-1-1 0,0 0 0,1 0 0,-1 0 0,0 0-1,1 0 1,-1-1 0,0 1 0,1 0 0,-1-1 0,0 1 0,0 0-1,1-1 1,-1 0 0,2-1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7.711"/>
    </inkml:context>
    <inkml:brush xml:id="br0">
      <inkml:brushProperty name="width" value="0.05" units="cm"/>
      <inkml:brushProperty name="height" value="0.05" units="cm"/>
    </inkml:brush>
  </inkml:definitions>
  <inkml:trace contextRef="#ctx0" brushRef="#br0">1 1 24575,'0'32'0,"-1"15"0,8 64 0,-6-98 0,1 0 0,1-1 0,0 1 0,1-1 0,0 1 0,1-1 0,0 0 0,1-1 0,0 1 0,11 14 0,-13-22 0,0 1 0,1-1 0,-1 0 0,1 0 0,0 0 0,0 0 0,1-1 0,-1 0 0,1 0 0,-1-1 0,1 1 0,9 1 0,-4-1 0,-1-2 0,0 1 0,1-1 0,-1-1 0,0 0 0,1 0 0,10-3 0,-3 0 0,-1 0 0,0-2 0,0 0 0,-1-1 0,1-1 0,-1 0 0,0-1 0,23-17 0,-28 17 0,-1 0 0,0-1 0,-1-1 0,0 0 0,0 0 0,-1 0 0,0-1 0,-1 0 0,10-21 0,-13 24 0,-1 0 0,0-1 0,0 0 0,-1 0 0,0 1 0,-1-1 0,0 0 0,0-1 0,-1 1 0,0 0 0,0 0 0,-1 0 0,-1 0 0,-4-17 0,5 22-114,0 1 1,-1-1-1,1 1 0,-1 0 0,0 0 1,0 0-1,0-1 0,0 2 0,-1-1 1,1 0-1,-4-3 0,-10-5-6712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8.071"/>
    </inkml:context>
    <inkml:brush xml:id="br0">
      <inkml:brushProperty name="width" value="0.05" units="cm"/>
      <inkml:brushProperty name="height" value="0.05" units="cm"/>
    </inkml:brush>
  </inkml:definitions>
  <inkml:trace contextRef="#ctx0" brushRef="#br0">113 100 24575,'4'0'0,"-1"-1"0,1 1 0,0-1 0,-1 0 0,1 0 0,-1-1 0,1 1 0,-1-1 0,0 0 0,1 0 0,-1 0 0,0 0 0,0 0 0,-1-1 0,5-3 0,-6 5 0,0 0 0,0 0 0,1-1 0,-1 1 0,0-1 0,0 1 0,0-1 0,0 1 0,-1-1 0,1 1 0,0-1 0,-1 0 0,1 0 0,-1 1 0,1-1 0,-1 0 0,0 0 0,0 1 0,0-1 0,0 0 0,0 0 0,0 0 0,0 1 0,-1-1 0,1 0 0,-1 0 0,1 1 0,-1-1 0,0 0 0,1 1 0,-1-1 0,0 1 0,-1-3 0,0 3 0,-1-1 0,1 1 0,0-1 0,0 1 0,-1 0 0,1-1 0,-1 1 0,1 0 0,-1 1 0,1-1 0,-1 0 0,1 1 0,-1 0 0,0-1 0,1 1 0,-1 0 0,0 0 0,1 0 0,-1 1 0,0-1 0,1 1 0,-1 0 0,1-1 0,-5 3 0,-3 0 0,0 1 0,0 0 0,1 1 0,-1 0 0,-8 6 0,15-9 0,-1 0 0,1 1 0,0-1 0,0 1 0,0 0 0,1 0 0,-1 0 0,1 0 0,-1 0 0,1 1 0,0-1 0,0 1 0,1-1 0,-3 8 0,3-9 0,1 1 0,0 0 0,0 0 0,0 0 0,0 0 0,0 0 0,1 0 0,0 0 0,-1 0 0,1 0 0,0 0 0,0-1 0,0 1 0,1 0 0,-1-1 0,1 1 0,-1-1 0,1 1 0,0-1 0,3 4 0,4 3 0,1 0 0,-1-1 0,1 0 0,1-1 0,-1 0 0,14 7 0,74 30 0,-22-12 0,-52-21 0,-13-6 0,1 0 0,-1 0 0,0 1 0,0 1 0,0 0 0,-1 0 0,-1 1 0,13 12 0,-22-19 0,1-1 0,0 1 0,0 0 0,-1 0 0,1 0 0,-1 0 0,1 0 0,-1 1 0,1-1 0,-1 0 0,0 0 0,1 0 0,-1 0 0,0 0 0,0 1 0,0-1 0,0 0 0,0 0 0,0 0 0,0 0 0,0 1 0,-1-1 0,1 0 0,0 0 0,-1 2 0,-1-1 0,1 0 0,-1 0 0,1 0 0,-1-1 0,0 1 0,0 0 0,0-1 0,0 1 0,0-1 0,0 1 0,-3 1 0,-7 2 0,0 0 0,0-1 0,-20 4 0,-9 0-455,-1-2 0,-41-1 0,31-3-6371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8.490"/>
    </inkml:context>
    <inkml:brush xml:id="br0">
      <inkml:brushProperty name="width" value="0.05" units="cm"/>
      <inkml:brushProperty name="height" value="0.05" units="cm"/>
    </inkml:brush>
  </inkml:definitions>
  <inkml:trace contextRef="#ctx0" brushRef="#br0">26 45 24575,'-2'-6'0,"0"0"0,0 1 0,0-1 0,-1 1 0,0 0 0,-3-6 0,3 10 0,1 8 0,1 7 0,24 147 0,-4-47 0,-4-1-1365,-8-87-5461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8.815"/>
    </inkml:context>
    <inkml:brush xml:id="br0">
      <inkml:brushProperty name="width" value="0.05" units="cm"/>
      <inkml:brushProperty name="height" value="0.05" units="cm"/>
    </inkml:brush>
  </inkml:definitions>
  <inkml:trace contextRef="#ctx0" brushRef="#br0">12 27 24575,'0'-5'0,"-5"-1"0,0-3 0,3 3 0,4 7 0,5 13 0,1 8 0,4 5 0,0 2 0,-3 0 0,-1 1 0,0-2 0,1 0 0,-3-5-8191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9.192"/>
    </inkml:context>
    <inkml:brush xml:id="br0">
      <inkml:brushProperty name="width" value="0.05" units="cm"/>
      <inkml:brushProperty name="height" value="0.05" units="cm"/>
    </inkml:brush>
  </inkml:definitions>
  <inkml:trace contextRef="#ctx0" brushRef="#br0">1 329 24575,'1'-24'0,"1"0"0,2 0 0,0 1 0,2-1 0,13-36 0,-18 57 0,0 0 0,0 0 0,0 0 0,1 1 0,-1-1 0,1 0 0,0 1 0,0-1 0,0 1 0,0 0 0,0 0 0,0 0 0,1 0 0,-1 0 0,1 0 0,-1 0 0,1 1 0,0-1 0,2 0 0,-2 1 0,-1 1 0,1 0 0,-1-1 0,1 1 0,0 0 0,-1 0 0,1 1 0,-1-1 0,1 0 0,-1 1 0,1 0 0,-1-1 0,1 1 0,-1 0 0,0 0 0,0 1 0,1-1 0,-1 0 0,0 1 0,0-1 0,0 1 0,0 0 0,1 2 0,14 13 0,-2 2 0,0 0 0,19 33 0,-24-34 0,1-1 0,1 0 0,1 0 0,0-2 0,24 23 0,-35-36 0,-1-1 0,1 1 0,0-1 0,0 1 0,0-1 0,0 0 0,0 0 0,0 0 0,0 0 0,0 0 0,1 0 0,-1-1 0,0 1 0,0-1 0,1 1 0,-1-1 0,0 0 0,1 0 0,-1 0 0,0 0 0,1 0 0,-1-1 0,0 1 0,1-1 0,3-1 0,-4 0 0,1 0 0,0 0 0,0-1 0,-1 1 0,0-1 0,1 1 0,-1-1 0,0 0 0,0 0 0,0 0 0,-1 0 0,1 0 0,-1-1 0,0 1 0,0 0 0,1-7 0,2-5 17,-2-1 0,0 0 1,-1 0-1,0 0 0,-1 0 0,-5-31 0,-26-92-1502,23 109-5341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09.843"/>
    </inkml:context>
    <inkml:brush xml:id="br0">
      <inkml:brushProperty name="width" value="0.05" units="cm"/>
      <inkml:brushProperty name="height" value="0.05" units="cm"/>
    </inkml:brush>
  </inkml:definitions>
  <inkml:trace contextRef="#ctx0" brushRef="#br0">1 97 24575,'1'0'0,"0"-1"0,0 1 0,0-1 0,0 1 0,0-1 0,0 1 0,-1-1 0,1 0 0,0 1 0,0-1 0,0 0 0,-1 0 0,1 0 0,-1 1 0,2-3 0,5-4 0,-7 7 0,0 0 0,1 0 0,-1 0 0,0 0 0,0 0 0,0 0 0,1 0 0,-1 0 0,0 0 0,0 1 0,0-1 0,1 0 0,-1 0 0,0 0 0,0 0 0,0 0 0,0 1 0,1-1 0,-1 0 0,0 0 0,0 0 0,0 1 0,0-1 0,0 0 0,0 0 0,0 0 0,0 1 0,0-1 0,1 0 0,-1 0 0,0 1 0,0-1 0,0 0 0,0 0 0,0 0 0,0 1 0,-1-1 0,1 0 0,0 0 0,0 1 0,4 64 0,-3-44 0,0-1 0,1 1 0,6 21 0,-7-35 0,1-1 0,0 0 0,1 0 0,-1 0 0,1 0 0,1-1 0,-1 1 0,1-1 0,-1 0 0,2 0 0,-1 0 0,0 0 0,1-1 0,6 5 0,-8-7 0,0 0 0,0 0 0,0 0 0,0-1 0,0 0 0,0 1 0,0-1 0,1 0 0,-1-1 0,0 1 0,1 0 0,-1-1 0,0 0 0,1 0 0,-1 0 0,4-1 0,-1 0 0,0 0 0,0-1 0,0 0 0,-1 0 0,1 0 0,-1-1 0,0 0 0,9-5 0,-2-1 0,-1-1 0,1 0 0,-2-1 0,1 0 0,-2-1 0,14-19 0,-14 16-124,-1 0 0,0-1 0,0 0 0,-2-1 0,0 0 0,-1 1-1,-1-2 1,0 1 0,-2 0 0,2-28 0,-3 17-6702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0.197"/>
    </inkml:context>
    <inkml:brush xml:id="br0">
      <inkml:brushProperty name="width" value="0.05" units="cm"/>
      <inkml:brushProperty name="height" value="0.05" units="cm"/>
    </inkml:brush>
  </inkml:definitions>
  <inkml:trace contextRef="#ctx0" brushRef="#br0">122 156 24575,'26'-23'0,"-21"20"0,0-1 0,-1 0 0,1 0 0,-1 0 0,8-10 0,-11 12 0,0 0 0,-1 0 0,1 0 0,0 0 0,0 0 0,-1 0 0,1 0 0,-1 0 0,0 0 0,0 0 0,0 0 0,0 0 0,0 0 0,0 0 0,0 0 0,0 0 0,-1 0 0,1 0 0,-1 0 0,0 0 0,0 0 0,0-2 0,-1 0 0,-1 1 0,1-1 0,0 1 0,-1 0 0,0-1 0,0 1 0,0 1 0,0-1 0,0 0 0,-1 1 0,1-1 0,-1 1 0,1 0 0,-1 0 0,0 0 0,0 1 0,0 0 0,0-1 0,0 1 0,0 1 0,0-1 0,0 0 0,0 1 0,-1 0 0,1 0 0,0 0 0,0 1 0,0-1 0,-7 3 0,8-3 0,-1 1 0,1 0 0,-1 0 0,1 1 0,-1-1 0,1 0 0,0 1 0,0 0 0,0 0 0,0 0 0,0 0 0,0 1 0,0-1 0,1 1 0,-1-1 0,1 1 0,0 0 0,0 0 0,0 0 0,0 0 0,0 0 0,1 1 0,-1-1 0,1 0 0,0 1 0,0-1 0,0 1 0,1 0 0,-1-1 0,1 1 0,0-1 0,0 1 0,0 0 0,1 5 0,1-1 0,0-1 0,0 1 0,0-1 0,1 1 0,1-1 0,-1 0 0,1 0 0,1 0 0,-1 0 0,1-1 0,0 0 0,0 0 0,1 0 0,10 8 0,8 4 0,2-1 0,44 23 0,-46-27 0,1 1 0,34 26 0,-57-38 0,0 0 0,0 0 0,0 0 0,0 0 0,0 0 0,0 0 0,-1 0 0,1 0 0,-1 1 0,0-1 0,1 1 0,0 2 0,-2-4 0,0 0 0,0 0 0,0 0 0,0 0 0,-1 0 0,1 0 0,0 0 0,0 0 0,0 0 0,-1 0 0,1 0 0,-1 0 0,1 0 0,-1 0 0,1 0 0,-1-1 0,1 1 0,-1 0 0,0 0 0,1-1 0,-1 1 0,0 0 0,0-1 0,1 1 0,-1 0 0,0-1 0,0 1 0,0-1 0,0 0 0,0 1 0,0-1 0,0 0 0,0 1 0,-1-1 0,-32 8-273,0 0 0,0-3 0,0-1 0,-52 0 0,39-3-6553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0.786"/>
    </inkml:context>
    <inkml:brush xml:id="br0">
      <inkml:brushProperty name="width" value="0.05" units="cm"/>
      <inkml:brushProperty name="height" value="0.05" units="cm"/>
    </inkml:brush>
  </inkml:definitions>
  <inkml:trace contextRef="#ctx0" brushRef="#br0">202 229 24575,'14'-38'0,"10"-32"0,-22 64 0,-1-1 0,1 0 0,-1 0 0,-1 0 0,1 0 0,-1 0 0,-1-11 0,0 15 0,1 1 0,0-1 0,-1 1 0,0-1 0,1 1 0,-1-1 0,0 1 0,0 0 0,0-1 0,-1 1 0,1 0 0,-1 0 0,1 0 0,-1 0 0,0 0 0,1 0 0,-1 1 0,0-1 0,0 0 0,0 1 0,0 0 0,-1-1 0,1 1 0,0 0 0,-1 0 0,1 0 0,0 0 0,-1 1 0,1-1 0,-1 1 0,1 0 0,-1-1 0,0 1 0,1 0 0,-1 0 0,1 1 0,-1-1 0,1 0 0,-1 1 0,-2 1 0,-3 0 0,0 0 0,1 0 0,-1 1 0,1 1 0,0-1 0,0 1 0,0 0 0,0 1 0,1 0 0,0 0 0,-10 11 0,7-6 0,1 1 0,0 1 0,1-1 0,1 1 0,0 1 0,0-1 0,1 1 0,1 0 0,0 0 0,1 0 0,0 1 0,1-1 0,1 1 0,0-1 0,1 1 0,0 0 0,1-1 0,1 1 0,4 17 0,-3-18 0,0-1 0,1 0 0,1 0 0,0-1 0,1 1 0,0-1 0,1 0 0,0 0 0,0-1 0,1 0 0,1-1 0,0 1 0,0-2 0,1 1 0,0-1 0,0-1 0,0 0 0,1 0 0,1-1 0,20 8 0,-18-9-227,0-1-1,0-1 1,1 0-1,-1-1 1,23 1-1,16-4-6598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1.385"/>
    </inkml:context>
    <inkml:brush xml:id="br0">
      <inkml:brushProperty name="width" value="0.05" units="cm"/>
      <inkml:brushProperty name="height" value="0.05" units="cm"/>
    </inkml:brush>
  </inkml:definitions>
  <inkml:trace contextRef="#ctx0" brushRef="#br0">105 182 24575,'0'-1'0,"0"1"0,0-1 0,0 1 0,0 0 0,0-1 0,0 1 0,0-1 0,0 1 0,0 0 0,0-1 0,0 1 0,0-1 0,0 1 0,0 0 0,-1-1 0,1 1 0,0 0 0,0-1 0,0 1 0,-1 0 0,1-1 0,0 1 0,0 0 0,-1-1 0,1 1 0,0 0 0,-1 0 0,1 0 0,0-1 0,-1 1 0,1 0 0,0 0 0,-1 0 0,1 0 0,-1-1 0,1 1 0,0 0 0,-1 0 0,1 0 0,-1 0 0,1 0 0,0 0 0,-1 0 0,1 0 0,-1 0 0,1 0 0,0 1 0,-1-1 0,0 0 0,0 0 0,0 1 0,-1 0 0,1-1 0,-1 1 0,1 0 0,0 0 0,0-1 0,-1 1 0,1 0 0,0 0 0,0 0 0,-2 3 0,-4 9 0,0 0 0,1 0 0,0 1 0,1 0 0,-4 16 0,-13 76 0,20-92 0,1-7 0,-2 4 0,1 0 0,0 1 0,1-1 0,1 0 0,-1 1 0,2-1 0,2 18 0,-3-29 0,0 1 0,0-1 0,0 1 0,0-1 0,0 1 0,0-1 0,0 1 0,0-1 0,1 1 0,-1-1 0,0 0 0,0 1 0,0-1 0,1 1 0,-1-1 0,0 1 0,1-1 0,-1 0 0,0 1 0,1-1 0,-1 0 0,0 1 0,1-1 0,-1 0 0,1 0 0,-1 1 0,1-1 0,-1 0 0,1 0 0,-1 0 0,0 0 0,1 0 0,-1 1 0,1-1 0,-1 0 0,1 0 0,0 0 0,16-15 0,7-28 0,-8 3 0,-2 0 0,12-63 0,8-25 0,-33 127 0,-1-1 0,1 0 0,-1 0 0,1 1 0,0-1 0,-1 1 0,1-1 0,0 1 0,0-1 0,0 1 0,1-1 0,-1 1 0,2-2 0,-3 3 0,1 0 0,-1 0 0,1 0 0,-1-1 0,0 1 0,1 0 0,-1 0 0,1 0 0,-1 0 0,1 1 0,-1-1 0,0 0 0,1 0 0,-1 0 0,1 0 0,-1 0 0,1 0 0,-1 1 0,0-1 0,1 0 0,-1 0 0,0 1 0,1-1 0,-1 0 0,0 0 0,1 1 0,-1-1 0,0 0 0,0 1 0,1-1 0,-1 1 0,0 0 0,4 6 0,0 0 0,-1 0 0,0 1 0,2 9 0,-4-14 0,9 35 0,-2-10 0,21 54 0,-26-75 0,1-1 0,-1 1 0,1 0 0,0-1 0,1 0 0,0 0 0,0 0 0,0-1 0,0 0 0,1 0 0,0 0 0,10 6 0,-13-9 0,0-1 0,-1 0 0,1 0 0,0 0 0,0 0 0,0 0 0,0 0 0,0-1 0,0 1 0,0-1 0,0 0 0,0 0 0,0 0 0,0 0 0,0-1 0,0 1 0,5-3 0,-4 2 0,1-2 0,-1 1 0,1 0 0,-1-1 0,0 0 0,0 0 0,0 0 0,-1 0 0,1-1 0,2-3 0,3-5 0,0-1 0,-1 1 0,0-2 0,-1 1 0,-1-1 0,6-16 0,3-22 22,12-72 0,-12 43-1431,-8 54-5417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2.428"/>
    </inkml:context>
    <inkml:brush xml:id="br0">
      <inkml:brushProperty name="width" value="0.05" units="cm"/>
      <inkml:brushProperty name="height" value="0.05" units="cm"/>
    </inkml:brush>
  </inkml:definitions>
  <inkml:trace contextRef="#ctx0" brushRef="#br0">16 115 24575,'-5'-19'0,"5"18"0,0 0 0,-1 0 0,1 1 0,-1-1 0,1 0 0,0 0 0,0 0 0,-1 0 0,1 1 0,0-1 0,0 0 0,0 0 0,0 0 0,0 0 0,0 0 0,0 1 0,0-1 0,1 0 0,-1 0 0,0 0 0,0 0 0,1 0 0,-1 1 0,0-1 0,1 0 0,-1 0 0,1 1 0,-1-1 0,1 0 0,0 1 0,-1-1 0,1 1 0,-1-1 0,1 0 0,0 1 0,0-1 0,-1 1 0,1 0 0,0-1 0,0 1 0,0 0 0,-1-1 0,3 1 0,10-7 0,0 1 0,0 1 0,1 0 0,0 1 0,26-5 0,74-5 0,-55 11 0,-32 3 0,0-2 0,38-8 0,-69 13 0,-1 0 0,1-1 0,0 1 0,0 1 0,0-1 0,0 1 0,0-1 0,1 1 0,0 0 0,0 0 0,0 1 0,-4 6 0,0 0 0,1 1 0,0-1 0,1 1 0,0 0 0,-3 14 0,5-5 0,1 1 0,0-1 0,2 1 0,0-1 0,2 1 0,0-1 0,1 0 0,1 0 0,2 0 0,0 0 0,1-1 0,0 0 0,20 35 0,-19-47 0,-4-16 0,-6-18 0,-1 19 0,-1-1 0,0 1 0,0 0 0,0 1 0,-1-1 0,0 1 0,0 0 0,0 0 0,-1 0 0,0 1 0,0 0 0,-1 0 0,1 0 0,-1 1 0,0 0 0,0 0 0,-1 1 0,1 0 0,-1 0 0,1 1 0,-1 0 0,0 0 0,-10 0 0,1 0 0,1 1 0,-1 0 0,0 1 0,0 1 0,1 1 0,-1 1 0,1 0 0,0 1 0,0 0 0,-20 9 0,33-12-65,1 0 0,-1 0 0,1 0 0,-1 0 0,1 0 0,-1 1 0,1-1 0,0 1 0,-1 0 0,1-1 0,0 1 0,0 0 0,1 0 0,-1 0 0,0 1 0,1-1 0,-1 0 0,1 1 0,-1-1 0,-1 5 0,3 6-6761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7:46:02.260"/>
    </inkml:context>
    <inkml:brush xml:id="br0">
      <inkml:brushProperty name="width" value="0.05" units="cm"/>
      <inkml:brushProperty name="height" value="0.05" units="cm"/>
      <inkml:brushProperty name="color" value="#F6630D"/>
    </inkml:brush>
  </inkml:definitions>
  <inkml:trace contextRef="#ctx0" brushRef="#br0">121 677 24575,'-3'2'0,"-1"0"0,1 0 0,0 1 0,0-1 0,0 1 0,1 0 0,-1 0 0,1 0 0,0 0 0,-1 0 0,1 0 0,-1 4 0,-7 8 0,-65 86 0,88-137 0,-6 15 0,46-112 0,29-86 0,-31 24 0,-44 160 0,-1 0 0,-2 0 0,-1-59 0,-3 93 0,1 0 0,-1-1 0,0 1 0,0 0 0,0-1 0,0 1 0,-1-1 0,1 1 0,0 0 0,0-1 0,-1 1 0,1 0 0,-1 0 0,1-1 0,-1 1 0,0 0 0,1 0 0,-1 0 0,0-1 0,-1 0 0,1 2 0,0 0 0,0 0 0,0 1 0,0-1 0,0 0 0,1 1 0,-1-1 0,0 1 0,0-1 0,1 1 0,-1-1 0,0 1 0,1-1 0,-1 1 0,0 0 0,1-1 0,-1 1 0,1 0 0,-1-1 0,1 1 0,-1 2 0,-27 52 0,5 21-1365,19-63-5461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12.834"/>
    </inkml:context>
    <inkml:brush xml:id="br0">
      <inkml:brushProperty name="width" value="0.05" units="cm"/>
      <inkml:brushProperty name="height" value="0.05" units="cm"/>
    </inkml:brush>
  </inkml:definitions>
  <inkml:trace contextRef="#ctx0" brushRef="#br0">0 378 24575,'1'-7'0,"-1"1"0,1 0 0,0 0 0,0 0 0,1 0 0,0 0 0,0 0 0,5-10 0,-7 16 0,0 0 0,0 0 0,0 0 0,0 0 0,0 0 0,0-1 0,0 1 0,0 0 0,0 0 0,0 0 0,1 0 0,-1 0 0,0 0 0,0 0 0,0-1 0,0 1 0,0 0 0,0 0 0,0 0 0,1 0 0,-1 0 0,0 0 0,0 0 0,0 0 0,0 0 0,0 0 0,1 0 0,-1 0 0,0 0 0,0 0 0,0 0 0,0 0 0,0 0 0,1 0 0,-1 0 0,0 0 0,0 0 0,0 0 0,0 0 0,0 0 0,1 0 0,-1 0 0,0 0 0,0 0 0,0 0 0,0 0 0,0 1 0,0-1 0,0 0 0,1 0 0,-1 0 0,0 0 0,0 0 0,6 12 0,3 15 0,-3-2 0,50 174 0,-61-216 0,2 0 0,0-1 0,0-22 0,-2-76 0,4 105 0,1-7 0,-2-28 0,6-61 0,-3 93 0,1 1 0,1 0 0,0-1 0,1 1 0,0 1 0,1-1 0,0 0 0,1 1 0,9-13 0,-14 22 0,2 0 0,-1 0 0,0 0 0,1 0 0,-1 0 0,1 1 0,0-1 0,0 1 0,0 0 0,0 0 0,0 0 0,0 0 0,1 0 0,-1 1 0,1-1 0,-1 1 0,1 0 0,-1 0 0,7 0 0,-5 1 0,0 0 0,0 1 0,0-1 0,1 1 0,-1 0 0,0 1 0,0-1 0,0 1 0,0 0 0,-1 0 0,1 1 0,6 4 0,0 0 0,-1 1 0,0 0 0,-1 1 0,0 0 0,-1 0 0,1 1 0,-2 0 0,0 0 0,0 1 0,10 22 0,-14-26 0,0 0 0,-1 0 0,1 0 0,-2 1 0,1-1 0,-1 0 0,0 1 0,-1-1 0,0 1 0,0-1 0,0 1 0,-1-1 0,0 1 0,-1-1 0,0 1 0,0-1 0,0 0 0,-1 0 0,0 0 0,0-1 0,-1 1 0,0-1 0,0 1 0,-1-1 0,1 0 0,-1-1 0,-1 1 0,1-1 0,-1 0 0,0-1 0,-9 7 0,-1-2-227,-1-1-1,0-1 1,0 0-1,-1-1 1,-32 7-1,-22 0-6598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8.417"/>
    </inkml:context>
    <inkml:brush xml:id="br0">
      <inkml:brushProperty name="width" value="0.05" units="cm"/>
      <inkml:brushProperty name="height" value="0.05" units="cm"/>
    </inkml:brush>
  </inkml:definitions>
  <inkml:trace contextRef="#ctx0" brushRef="#br0">2409 78 24575,'-1'-2'0,"1"0"0,-1-1 0,0 1 0,1 0 0,-1-1 0,0 1 0,-1 0 0,1 0 0,0 0 0,-1 0 0,1 0 0,-1 0 0,1 0 0,-1 1 0,0-1 0,0 0 0,0 1 0,0 0 0,-4-3 0,-1 0 0,-1 0 0,1 0 0,-1 0 0,-11-2 0,-1 1 0,1 1 0,-1 2 0,0 0 0,0 1 0,-34 2 0,-102 19 0,144-18 0,-1375 308 0,1385-309 0,-289 93 0,243-75 0,1 2 0,1 1 0,-81 55 0,120-72 0,0 0 0,0 1 0,1 0 0,0 0 0,0 0 0,-5 8 0,10-13 0,0 1 0,0-1 0,0 1 0,0-1 0,0 1 0,1-1 0,-1 1 0,1 0 0,-1-1 0,1 1 0,-1 0 0,1 0 0,0-1 0,0 1 0,0 0 0,0-1 0,0 1 0,0 0 0,1 0 0,-1-1 0,0 1 0,1 0 0,0-1 0,-1 1 0,1 0 0,0-1 0,0 1 0,0-1 0,0 0 0,0 1 0,0-1 0,0 0 0,0 1 0,0-1 0,3 1 0,6 5 0,0-1 0,0 0 0,1-1 0,0-1 0,0 1 0,1-2 0,-1 1 0,1-2 0,0 0 0,13 1 0,-6 1 0,82 10 0,115 1 0,106-13 0,-302-2 0,785-30-1475,0-28 0,28-21 1289,-12-63 1,-814 141 185,45-11 45,0-1 1,0-3-1,55-26 1,-101 39 59,-1 1-1,0-1 1,0 0 0,-1 0 0,1-1-1,0 1 1,-1-1 0,0 0 0,0 0-1,0-1 1,5-7 0,-8 9-51,0 1 0,0 0 1,0-1-1,0 1 0,-1-1 1,1 1-1,-1-1 0,1 1 1,-1-1-1,0 1 0,0-1 1,0 1-1,-1-1 0,1 1 1,-1-1-1,1 1 0,-1-1 1,0 1-1,0-1 0,0 1 1,0 0-1,0-1 0,0 1 1,-1 0-1,1 0 0,-1 0 1,-2-3-1,-4-3-11,-1-1 0,0 1 0,0 1 0,-1 0-1,0 0 1,0 1 0,0 0 0,-18-7 0,-96-29-70,123 41 29,-119-30-137,-2 5 0,-149-13-1,-255 9-270,-728 77-1926,1079-34-2715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29.319"/>
    </inkml:context>
    <inkml:brush xml:id="br0">
      <inkml:brushProperty name="width" value="0.05" units="cm"/>
      <inkml:brushProperty name="height" value="0.05" units="cm"/>
    </inkml:brush>
  </inkml:definitions>
  <inkml:trace contextRef="#ctx0" brushRef="#br0">2867 103 24575,'1'0'0,"-1"0"0,0 1 0,0-1 0,1 0 0,-1 0 0,0 0 0,0 0 0,1 0 0,-1 0 0,0 0 0,0 0 0,1 0 0,-1 0 0,0 0 0,0 0 0,1 0 0,-1 0 0,0 0 0,0 0 0,1 0 0,-1 0 0,0 0 0,1 0 0,-1 0 0,0 0 0,0-1 0,0 1 0,1 0 0,-1 0 0,0 0 0,0 0 0,0-1 0,1 1 0,-1 0 0,0 0 0,0 0 0,0-1 0,0 1 0,1 0 0,-1 0 0,0-1 0,0 1 0,0 0 0,0 0 0,0-1 0,0 1 0,0 0 0,0 0 0,0-1 0,0 1 0,0 0 0,0 0 0,0-1 0,0 1 0,0 0 0,0-1 0,0 1 0,0 0 0,0 0 0,0-1 0,0 1 0,-1 0 0,1 0 0,0-1 0,-17-10 0,-14 7 0,0 0 0,0 3 0,-1 0 0,-59 8 0,74-6 0,-1252 135 0,351 38 0,873-163 0,-133 38 0,140-36 0,-1 1 0,-47 26 0,79-37 0,1 1 0,0 0 0,0 0 0,0 1 0,-6 6 0,11-11 0,0 1 0,0 0 0,1-1 0,-1 1 0,0 0 0,1 0 0,-1 0 0,1 0 0,-1 0 0,1 0 0,-1 0 0,1 0 0,0 0 0,-1 0 0,1 0 0,0 0 0,0 0 0,0 0 0,0 0 0,0 0 0,0 0 0,0 0 0,0 0 0,0 0 0,0 0 0,1 0 0,-1 0 0,0 0 0,1 0 0,-1 0 0,0 0 0,1 0 0,0 0 0,-1-1 0,1 1 0,-1 0 0,1 0 0,0 0 0,0-1 0,-1 1 0,1 0 0,0-1 0,0 1 0,1 0 0,7 4 0,0 1 0,0-2 0,1 0 0,-1 0 0,1 0 0,19 3 0,68 8 0,-61-11 0,400 27 20,6-28-1251,715-53 428,-8-102-854,-822 81 1149,-253 51 416,0-3 1,88-42 0,-143 56 65,34-21 1,-48 26 53,1 0 1,-1-1-1,0 0 0,0 1 1,0-1-1,0-1 0,-1 1 1,7-11-1,-10 14 14,0-1 0,0 1 0,0-1 0,0 1 0,0-1 0,-1 1 0,1-1 0,-1 1 0,1-1 0,-1 0 0,0 1 0,0-1 0,0 1 0,-1-1 1,1 0-1,0 1 0,-1-1 0,0 1 0,0-1 0,0 1 0,0-1 0,0 1 0,0 0 0,0-1 0,-1 1 0,1 0 0,-1 0 0,0 0 0,-2-2 0,-3-2 146,0-1 1,-1 2-1,1-1 0,-1 1 0,-1 0 1,1 1-1,-10-4 0,-21-6 77,0 1 0,0 2-1,-1 2 1,-58-7-1,-171-1-237,256 16-70,-813 16-2024,639-3-3882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0.528"/>
    </inkml:context>
    <inkml:brush xml:id="br0">
      <inkml:brushProperty name="width" value="0.05" units="cm"/>
      <inkml:brushProperty name="height" value="0.05" units="cm"/>
    </inkml:brush>
  </inkml:definitions>
  <inkml:trace contextRef="#ctx0" brushRef="#br0">95 629 24575,'0'0'0,"0"0"0,0 0 0,0 0 0,0-1 0,0 1 0,0 0 0,0 0 0,0 0 0,0 0 0,0 0 0,0-1 0,0 1 0,0 0 0,0 0 0,0 0 0,0 0 0,0-1 0,1 1 0,-1 0 0,0 0 0,0 0 0,0 0 0,0 0 0,0 0 0,0-1 0,0 1 0,0 0 0,0 0 0,1 0 0,-1 0 0,0 0 0,0 0 0,0 0 0,0 0 0,0 0 0,1-1 0,-1 1 0,0 0 0,0 0 0,0 0 0,0 0 0,1 0 0,-1 0 0,0 0 0,8 5 0,6 11 0,-5 2 0,0 0 0,-2 1 0,0 0 0,-1 0 0,-1 1 0,-1 0 0,-1-1 0,0 1 0,-2 1 0,-1 29 0,0-47 0,0-1 0,0 1 0,-1-1 0,1 0 0,-1 1 0,1-1 0,-1 0 0,0 1 0,0-1 0,0 0 0,0 0 0,-3 3 0,3-4 0,1 0 0,-1 0 0,0-1 0,0 1 0,0 0 0,0-1 0,1 1 0,-1-1 0,0 1 0,0-1 0,0 1 0,0-1 0,-1 0 0,1 0 0,0 1 0,0-1 0,0 0 0,0 0 0,0 0 0,-2 0 0,0-1 0,0 0 0,0 0 0,0 0 0,0-1 0,0 1 0,0-1 0,0 1 0,1-1 0,-1 0 0,1 0 0,-1 0 0,1-1 0,-1 1 0,1 0 0,0-1 0,0 1 0,-1-5 0,-9-15 0,1-2 0,2 1 0,0-1 0,1-1 0,2 0 0,-5-34 0,6 32 0,-3-11 0,2-1 0,1 0 0,3 1 0,1-1 0,1-1 0,3 2 0,9-53 0,-8 73 0,1 1 0,0 1 0,1-1 0,1 1 0,1 0 0,0 0 0,21-28 0,-20 33 0,0 1 0,1 0 0,0 0 0,1 1 0,0 0 0,0 1 0,1 0 0,0 1 0,0 0 0,1 1 0,14-5 0,-2 2 0,0 2 0,0 1 0,0 1 0,1 1 0,0 1 0,35 1 0,-45 2 0,-1 1 0,0 1 0,1 0 0,-1 1 0,0 0 0,-1 1 0,1 1 0,-1 1 0,0 0 0,0 0 0,0 1 0,13 10 0,-23-14 0,0 1 0,0-1 0,0 1 0,0-1 0,0 1 0,-1 0 0,0 0 0,0 1 0,0-1 0,0 1 0,-1-1 0,0 1 0,0 0 0,0 0 0,0 0 0,-1 0 0,0 0 0,0 1 0,1 9 0,-3-8 0,1 0 0,-1-1 0,-1 1 0,1-1 0,-1 0 0,0 1 0,-1-1 0,0 0 0,0 0 0,0-1 0,0 1 0,-1-1 0,0 1 0,0-1 0,-9 8 0,-9 7 0,-1 0 0,-1-2 0,0-1 0,-2-1 0,0-1 0,-43 17 0,-176 55 0,212-76 0,-6 1 0,13-5 0,1 1 0,-28 14 0,52-22 0,0 1 0,0-1 0,0 1 0,0-1 0,0 1 0,0 0 0,0-1 0,0 1 0,0 0 0,0 0 0,0 0 0,1 0 0,-1-1 0,0 1 0,-1 2 0,2-2 0,0-1 0,0 1 0,0-1 0,0 1 0,0-1 0,1 1 0,-1-1 0,0 1 0,0-1 0,0 1 0,0-1 0,0 0 0,1 1 0,-1-1 0,0 1 0,0-1 0,1 0 0,-1 1 0,0-1 0,1 1 0,-1-1 0,0 0 0,1 1 0,-1-1 0,0 0 0,1 1 0,39 15 0,-28-12 0,27 10 0,56 19 0,-1 4 0,98 53 0,20 33-1365,-187-109-5461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1.336"/>
    </inkml:context>
    <inkml:brush xml:id="br0">
      <inkml:brushProperty name="width" value="0.05" units="cm"/>
      <inkml:brushProperty name="height" value="0.05" units="cm"/>
    </inkml:brush>
  </inkml:definitions>
  <inkml:trace contextRef="#ctx0" brushRef="#br0">95 177 24575,'0'-1'0,"0"0"0,0 0 0,-1 0 0,1 0 0,-1 0 0,1 0 0,0 0 0,-1 0 0,0 0 0,1 0 0,-1 0 0,1 1 0,-1-1 0,0 0 0,0 1 0,1-1 0,-1 0 0,0 1 0,0-1 0,0 1 0,0-1 0,0 1 0,0-1 0,0 1 0,0 0 0,0-1 0,0 1 0,0 0 0,0 0 0,0 0 0,0 0 0,0 0 0,0 0 0,0 0 0,0 0 0,-1 1 0,-2-1 0,0 0 0,0 0 0,1 1 0,-1 0 0,0 0 0,1 0 0,-1 0 0,-6 3 0,8-3 0,1 1 0,-1-1 0,0 1 0,0-1 0,1 1 0,-1-1 0,0 1 0,1 0 0,0 0 0,0 0 0,-1 0 0,1 0 0,0 0 0,0 0 0,1 0 0,-1 1 0,0-1 0,1 0 0,-1 4 0,1-2 0,0-1 0,0 1 0,1 0 0,0-1 0,-1 1 0,1 0 0,1-1 0,-1 1 0,0-1 0,1 1 0,2 3 0,1 1 0,0-1 0,1 1 0,-1-1 0,2 0 0,-1-1 0,1 1 0,0-1 0,0-1 0,9 6 0,-7-6 0,-1-2 0,1 1 0,0-1 0,0 0 0,0-1 0,0 0 0,0 0 0,0-1 0,1 0 0,-1-1 0,0 0 0,1 0 0,13-3 0,-18 2 0,0 0 0,0 0 0,0-1 0,-1 1 0,1-1 0,0 0 0,0-1 0,-1 1 0,0-1 0,1 0 0,-1 0 0,0 0 0,0 0 0,-1-1 0,1 0 0,-1 1 0,0-1 0,0-1 0,0 1 0,0 0 0,-1-1 0,1 1 0,-1-1 0,0 0 0,-1 0 0,2-5 0,-2 6 0,-1 0 0,1-1 0,-1 1 0,0 0 0,0-1 0,-1 1 0,1 0 0,-1 0 0,0-1 0,0 1 0,0 0 0,-1 0 0,1 0 0,-1 0 0,0 0 0,0 1 0,0-1 0,-1 0 0,1 1 0,-1 0 0,0 0 0,0-1 0,0 2 0,-1-1 0,-3-3 0,-11-6 0,1 1 0,-1 1 0,-1 1 0,-20-8 0,3 1 0,29 10 0,15 3 0,22 2 0,-27 1 0,206-12 0,-37 2 0,-128 8 0,-23 0 0,-1 1 0,1 1 0,0 1 0,39 7 0,-59-8 0,1 0 0,0 1 0,0-1 0,0 1 0,-1-1 0,1 1 0,0 0 0,-1 0 0,1 0 0,-1 0 0,1 0 0,-1 0 0,1 1 0,-1-1 0,0 0 0,0 1 0,0-1 0,0 0 0,0 1 0,0 0 0,0-1 0,0 1 0,0 0 0,-1-1 0,1 1 0,0 0 0,-1 0 0,0-1 0,1 1 0,-1 0 0,0 0 0,0 0 0,0 0 0,0-1 0,-1 3 0,-1 6 0,-1 0 0,0 0 0,0 0 0,-1 0 0,-6 11 0,-3 7 0,11-22 0,0 0 0,0 0 0,0 0 0,1 0 0,0 0 0,0 1 0,1-1 0,0 0 0,0 0 0,0 1 0,1-1 0,0 0 0,2 10 0,-1-12 0,-1-1 0,1 1 0,0-1 0,0 1 0,1-1 0,-1 0 0,1 1 0,0-1 0,0-1 0,0 1 0,0 0 0,0-1 0,0 1 0,1-1 0,-1 0 0,1 0 0,-1-1 0,1 1 0,0-1 0,0 1 0,8 0 0,-1 1 0,0-1 0,0-1 0,0 0 0,1 0 0,-1-1 0,0-1 0,0 0 0,1 0 0,-1-1 0,0-1 0,0 1 0,0-2 0,-1 0 0,1 0 0,-1-1 0,0 0 0,10-7 0,-8 4 0,-1-1 0,1-1 0,-2 0 0,1 0 0,-1-1 0,-1-1 0,0 0 0,-1 0 0,0 0 0,0-1 0,-2 0 0,9-23 0,-11 24 0,9-17 0,-13 29 0,0 0 0,0 0 0,0 0 0,1 0 0,-1-1 0,0 1 0,0 0 0,0 0 0,1 0 0,-1 0 0,0 0 0,0 0 0,0 0 0,1 0 0,-1 0 0,0 0 0,0 0 0,0-1 0,1 1 0,-1 0 0,0 0 0,0 1 0,1-1 0,-1 0 0,0 0 0,0 0 0,0 0 0,1 0 0,-1 0 0,0 0 0,0 0 0,0 0 0,1 0 0,-1 0 0,0 1 0,0-1 0,0 0 0,1 0 0,8 17 0,-2 2 0,0 0 0,1-1 0,2-1 0,0 1 0,0-2 0,2 1 0,23 26 0,-25-34 0,-1 0 0,2 0 0,-1-1 0,1-1 0,0 0 0,1 0 0,0-1 0,0-1 0,0 0 0,1 0 0,-1-1 0,23 4 0,-16-5 0,0-1 0,1-1 0,-1 0 0,0-1 0,0-1 0,0-1 0,0-1 0,19-5 0,-30 6 0,0-1 0,0 0 0,0 0 0,0 0 0,-1-1 0,0 0 0,0-1 0,0 1 0,0-1 0,0-1 0,-1 1 0,0-1 0,-1 0 0,1-1 0,-1 1 0,0-1 0,-1 0 0,1 0 0,-1-1 0,5-13 0,-7 16-4,-1 0-1,0 0 0,0 0 0,0 0 1,0 0-1,-1 0 0,0 0 0,0 0 1,0 0-1,-1 0 0,1 0 0,-1 0 1,-1 0-1,1 0 0,-1 0 1,-2-6-1,0 4 25,0 0 0,-1 0 0,0 0 0,0 0 0,-1 1 0,1 0 0,-2 0 0,1 0 0,-8-5 0,-6-2-268,0 1 1,-1 1-1,-1 1 1,0 0-1,-44-12 1,8 8-6579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2.471"/>
    </inkml:context>
    <inkml:brush xml:id="br0">
      <inkml:brushProperty name="width" value="0.05" units="cm"/>
      <inkml:brushProperty name="height" value="0.05" units="cm"/>
    </inkml:brush>
  </inkml:definitions>
  <inkml:trace contextRef="#ctx0" brushRef="#br0">888 0 24575,'-23'1'0,"1"2"0,0 0 0,0 1 0,0 1 0,-26 9 0,-102 47 0,115-44 0,1 2 0,0 1 0,2 2 0,0 1 0,1 1 0,2 2 0,1 1 0,0 1 0,-25 35 0,25-25 0,2 2 0,2 1 0,1 0 0,3 2 0,1 0 0,2 2 0,-14 56 0,15-36 0,2 0 0,4 1 0,2 1 0,3 0 0,3 0 0,3-1 0,11 78 0,-5-105 0,1 0 0,2-1 0,2 0 0,1 0 0,29 57 0,-27-68 0,1-1 0,2 0 0,0-1 0,2-1 0,0 0 0,2-2 0,46 37 0,-32-33-122,2-2 1,1-2-1,1-1 0,0-2 0,2-2 0,0-2 0,1-2 1,0-2-1,83 12 0,-44-15-276,1-3-1,0-4 1,-1-3 0,120-19-1,-120 8 324,-1-3-1,-1-4 0,-1-4 0,-1-2 1,-1-5-1,132-72 0,-166 77 42,-1-3 0,-1-1 0,-2-3 0,-1 0 0,36-43 0,-48 46 24,-2-1 0,-1-2 0,-1 0-1,-2-1 1,-1-1 0,-2-1 0,14-44 0,-21 47 10,-1 1 0,-2-1 0,-1 0 0,-2-1 0,-1 1 0,-1-1 0,-2 0 0,-2 0 0,-1 1 0,-1-1 0,-2 1 0,-1 0 0,-2 1 0,-1-1 0,-2 2 0,-1 0 0,-1 0 0,-2 1 0,-1 1 0,-1 0 0,-35-41 0,17 31 0,-1 2 0,-2 1 0,-2 2 0,-1 2 0,-1 2 0,-2 2 0,-1 1 0,-91-37 0,49 31 0,-2 3 0,0 5 0,-2 3 0,-107-10 0,93 21-348,-160 6 1,114 13-3124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2.939"/>
    </inkml:context>
    <inkml:brush xml:id="br0">
      <inkml:brushProperty name="width" value="0.05" units="cm"/>
      <inkml:brushProperty name="height" value="0.05" units="cm"/>
    </inkml:brush>
  </inkml:definitions>
  <inkml:trace contextRef="#ctx0" brushRef="#br0">0 120 24575,'19'2'0,"-1"1"0,1 0 0,-1 1 0,0 1 0,0 1 0,-1 1 0,0 0 0,18 11 0,51 19 0,-36-21 0,1-2 0,0-2 0,1-2 0,0-3 0,54 1 0,-75-7 0,0-2 0,0-1 0,0-1 0,0-1 0,-1-2 0,1-2 0,-2 0 0,1-2 0,52-25 0,-73 30-76,1 0 1,-1-1-1,0 0 0,0-1 0,0 0 0,-1 0 0,0-1 0,-1 0 1,1 0-1,-2 0 0,1-1 0,-1 0 0,0-1 0,-1 0 1,0 1-1,-1-1 0,5-18 0,0-14-6750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3.310"/>
    </inkml:context>
    <inkml:brush xml:id="br0">
      <inkml:brushProperty name="width" value="0.05" units="cm"/>
      <inkml:brushProperty name="height" value="0.05" units="cm"/>
    </inkml:brush>
  </inkml:definitions>
  <inkml:trace contextRef="#ctx0" brushRef="#br0">278 231 24575,'0'-4'0,"0"-1"0,-1 1 0,1 0 0,-1 0 0,0 0 0,0 0 0,-4-6 0,5 8 0,-1 1 0,1 0 0,-1-1 0,0 1 0,1 0 0,-1 0 0,0 0 0,0 0 0,0 0 0,0 0 0,0 0 0,0 0 0,0 0 0,0 0 0,-1 1 0,1-1 0,0 0 0,0 1 0,-1-1 0,1 1 0,0-1 0,-1 1 0,1 0 0,-3-1 0,-10 3 0,1-1 0,-1 2 0,-15 4 0,15-3 0,0 0 0,0-2 0,0 1 0,-22-1 0,32-2 0,1 0 0,-1 0 0,1-1 0,-1 0 0,1 1 0,0-1 0,-1-1 0,1 1 0,0 0 0,0-1 0,0 1 0,0-1 0,0 0 0,0 0 0,0 0 0,1-1 0,-1 1 0,1 0 0,-1-1 0,1 0 0,0 0 0,0 1 0,-2-6 0,3 6 0,0 0 0,0 0 0,0 0 0,1 0 0,-1 0 0,0 0 0,1-1 0,0 1 0,-1 0 0,1 0 0,0-1 0,0 1 0,0 0 0,1 0 0,-1-1 0,1 1 0,-1 0 0,1 0 0,1-3 0,0 1 0,0-1 0,0 1 0,1 0 0,0 0 0,0 1 0,0-1 0,1 1 0,6-6 0,1 0 0,1 1 0,1 0 0,-1 1 0,1 0 0,16-5 0,-23 9-80,-1 0 0,1 1-1,0 0 1,0 0 0,1 1-1,-1 0 1,0 0 0,0 0-1,1 1 1,-1-1 0,0 2 0,1-1-1,-1 1 1,0 0 0,0 0-1,10 4 1,3 6-6746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3.671"/>
    </inkml:context>
    <inkml:brush xml:id="br0">
      <inkml:brushProperty name="width" value="0.05" units="cm"/>
      <inkml:brushProperty name="height" value="0.05" units="cm"/>
    </inkml:brush>
  </inkml:definitions>
  <inkml:trace contextRef="#ctx0" brushRef="#br0">95 132 24575,'3'-3'0,"1"1"0,0 0 0,0 0 0,0 0 0,1 0 0,-1 1 0,0-1 0,0 1 0,9-1 0,-11 2 0,0 0 0,0-1 0,-1 1 0,1 0 0,0 1 0,0-1 0,-1 0 0,1 0 0,0 1 0,-1-1 0,1 1 0,2 0 0,-4-1 0,1 1 0,-1-1 0,1 1 0,-1-1 0,1 1 0,-1-1 0,1 1 0,-1-1 0,0 1 0,1-1 0,-1 1 0,0 0 0,0-1 0,1 1 0,-1 0 0,0-1 0,0 1 0,0 0 0,0-1 0,1 1 0,-1 0 0,0-1 0,0 1 0,-1 0 0,1-1 0,0 1 0,0 0 0,0-1 0,0 1 0,-1 1 0,-1 1 0,1 0 0,-1 0 0,0 0 0,0 0 0,0 0 0,-1 0 0,1-1 0,0 1 0,-1-1 0,0 0 0,0 1 0,0-1 0,0-1 0,-6 4 0,0 0 0,0-1 0,0 0 0,-1-1 0,-10 3 0,18-5 0,-1-1 0,1 1 0,-1-1 0,1 0 0,-1 0 0,1 1 0,0-1 0,-1-1 0,1 1 0,-1 0 0,1-1 0,-1 1 0,1-1 0,0 0 0,-1 0 0,1 0 0,0 0 0,0 0 0,-1 0 0,1 0 0,0-1 0,0 1 0,1-1 0,-1 0 0,0 0 0,0 1 0,1-1 0,-1 0 0,1 0 0,0 0 0,-2-4 0,1 2 0,1 1 0,0 0 0,1-1 0,-1 1 0,1 0 0,-1-1 0,1 1 0,0-1 0,0 1 0,0-1 0,1 1 0,0-1 0,-1 1 0,1 0 0,0-1 0,0 1 0,1 0 0,-1 0 0,1 0 0,-1 0 0,1 0 0,3-3 0,1-2-91,1 1 0,0-1 0,0 2 0,1-1 0,0 1 0,0 0 0,0 0 0,1 1 0,0 1 0,0-1 0,0 1 0,0 1 0,1 0 0,11-3 0,8 1-6735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6.437"/>
    </inkml:context>
    <inkml:brush xml:id="br0">
      <inkml:brushProperty name="width" value="0.05" units="cm"/>
      <inkml:brushProperty name="height" value="0.05" units="cm"/>
    </inkml:brush>
  </inkml:definitions>
  <inkml:trace contextRef="#ctx0" brushRef="#br0">8260 1 24575,'9'169'0,"30"170"0,-9-106 0,21 402 0,-51-481 0,-1-135 0,-2 0 0,1-1 0,-2 0 0,-1 1 0,0-2 0,-9 22 0,13-38 0,0 1 0,0-1 0,0 0 0,0 0 0,0 0 0,0 0 0,0 1 0,-1-1 0,1-1 0,0 1 0,-1 0 0,1 0 0,-1 0 0,1-1 0,-1 1 0,1-1 0,-1 1 0,1-1 0,-1 0 0,0 1 0,1-1 0,-1 0 0,-2 0 0,-47-5 0,19 1 0,1 6 0,1 2 0,0 1 0,-38 12 0,-21 4 0,-260 21 0,-5-26 0,223-11 0,-693 13-2181,329-10 1178,-1440 22-253,1139-19 846,456-12 3222,329 1-2443,-25 0 261,34 0-580,1 0-1,-1 0 1,1 0 0,-1 0 0,1-1 0,0 1 0,-1 0 0,1-1 0,-1 1-1,1-1 1,0 0 0,0 1 0,-1-1 0,1 0 0,0 0 0,0 0 0,-2-1-1,3 1-42,0 0-1,1 0 0,-1 1 0,0-1 0,1 0 0,-1 0 1,1 1-1,-1-1 0,1 0 0,-1 1 0,1-1 0,-1 1 1,1-1-1,-1 1 0,1-1 0,0 1 0,0-1 0,-1 1 1,1-1-1,0 1 0,-1 0 0,1-1 0,0 1 0,1 0 1,21-10-20,-13 7 13,1-1 0,0 2 0,0-1 0,0 1 0,0 1 0,0 0 0,1 1 0,-1 0 0,0 0 0,22 5 0,-24-3 0,0 1 0,0 0 0,-1 1 0,1 0 0,-1 0 0,0 0 0,0 1 0,-1 1 0,1-1 0,-1 1 0,0 0 0,-1 1 0,12 14 0,-2 1 0,-2 1 0,0 1 0,-1 0 0,-1 1 0,-2 0 0,0 1 0,6 28 0,30 194 0,-35-174 0,81 361 0,-44-171 0,-21-91 0,-6-73 0,5 0 0,44 113 0,-70-212 0,1-1 0,-1 1 0,0 0 0,1 0 0,-1 0 0,0 0 0,0 0 0,1 0 0,-1 0 0,0-1 0,0 1 0,0 0 0,0 0 0,0 0 0,0 0 0,-1 0 0,1 0 0,0 0 0,0 0 0,-1 0 0,1 0 0,0-1 0,-1 1 0,1 0 0,-1 0 0,1 0 0,-1-1 0,0 1 0,1 0 0,-1-1 0,0 1 0,1 0 0,-1-1 0,0 1 0,0-1 0,1 1 0,-1-1 0,0 0 0,0 1 0,0-1 0,0 0 0,0 1 0,0-1 0,1 0 0,-1 0 0,-2 0 0,-6 1 0,-1 0 0,0-1 0,-18-1 0,5 0 0,-25 5 0,-64 14 0,18-2 0,-625 34 0,438-39 0,-1260 99-689,1075-65 804,435-50 475,29 4-590,0 1-1,-1-1 0,1 0 0,0 1 0,0-1 0,0 1 0,-1 0 1,1 0-1,0 0 0,0 0 0,0 0 0,-1 0 0,1 1 1,0-1-1,0 1 0,0-1 0,0 1 0,-3 1 0,4 1 1,0 0 0,0 0 0,1 0 0,-1 1 0,1-1 0,0 0 0,0 0 0,0 1 0,0-1 0,0 0 0,1 0 0,0 1 0,-1-1 0,3 5 0,0 7 0,7 117 0,-8 168 0,-5-142 0,3 324 0,0-475 80,-4-9-1525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7:46:03.629"/>
    </inkml:context>
    <inkml:brush xml:id="br0">
      <inkml:brushProperty name="width" value="0.05" units="cm"/>
      <inkml:brushProperty name="height" value="0.05" units="cm"/>
      <inkml:brushProperty name="color" value="#F6630D"/>
    </inkml:brush>
  </inkml:definitions>
  <inkml:trace contextRef="#ctx0" brushRef="#br0">424 374 24575,'-11'-33'0,"2"12"0,6 12 0,1 1 0,-1-1 0,-1 1 0,0 0 0,0 0 0,0 0 0,-11-12 0,14 18 0,-1 0 0,0 0 0,1 1 0,-1-1 0,0 1 0,0-1 0,0 1 0,0 0 0,0 0 0,-1 0 0,1 0 0,0 0 0,0 1 0,-1-1 0,1 1 0,0-1 0,-1 1 0,1 0 0,0 0 0,-1 0 0,1 0 0,-1 0 0,1 0 0,0 1 0,-1-1 0,1 1 0,0 0 0,0 0 0,-1 0 0,1 0 0,0 0 0,0 0 0,0 0 0,-2 3 0,-4 2 0,0 0 0,1 1 0,0 0 0,0 0 0,1 1 0,0 0 0,0 0 0,1 1 0,-8 15 0,-4 12 0,-11 41 0,22-61 0,-139 449 0,138-446 0,5-15 0,0-1 0,1 1 0,-1 0 0,1 0 0,0 0 0,0-1 0,0 1 0,0 7 0,2-10 0,-1 0 0,1 0 0,-1 0 0,1 1 0,-1-1 0,1 0 0,0 0 0,-1 0 0,1 0 0,0 0 0,0 0 0,0 0 0,0-1 0,0 1 0,0 0 0,0 0 0,0-1 0,0 1 0,0 0 0,0-1 0,1 1 0,-1-1 0,0 0 0,0 1 0,0-1 0,1 0 0,-1 0 0,0 0 0,1 0 0,-1 0 0,0 0 0,2 0 0,10 0 0,-1-1 0,0 0 0,0-1 0,0-1 0,0 1 0,19-8 0,15-4 0,57-5 0,0 4 0,173-4 0,211 32 0,-463-12 0,260 13 0,525 16 0,-486-35 0,374-54 0,-675 56 0,0 0 0,-1-1 0,0-2 0,25-9 0,-41 13 0,0 0 0,0 0 0,0-1 0,-1 1 0,1-1 0,-1-1 0,1 1 0,-1 0 0,0-1 0,-1 0 0,1 0 0,-1 0 0,1-1 0,-1 1 0,-1-1 0,1 1 0,-1-1 0,1 0 0,-1 0 0,-1 0 0,1 0 0,1-9 0,-3 5 0,-1 0 0,0-1 0,0 1 0,-1 0 0,0 0 0,0 0 0,-1 0 0,-1 0 0,1 1 0,-9-14 0,-7-23 0,13 22 0,0 0 0,1-1 0,1 1 0,0-34 0,5-98 0,2 65 0,-2 34 0,-3-76 0,2 129 0,0 1 0,0-1 0,0 1 0,-1-1 0,1 1 0,-1 0 0,0-1 0,0 1 0,1 0 0,-2-1 0,1 1 0,0 0 0,-2-3 0,2 5 0,0-1 0,0 1 0,0-1 0,0 1 0,0-1 0,0 1 0,0 0 0,0 0 0,0 0 0,-1-1 0,1 1 0,0 0 0,0 0 0,0 0 0,0 1 0,0-1 0,0 0 0,0 0 0,0 1 0,0-1 0,0 0 0,0 1 0,0-1 0,0 1 0,0-1 0,0 1 0,0 0 0,0-1 0,0 1 0,0 0 0,0 1 0,-28 17 0,-1-1 0,0-1 0,-1-2 0,-1-1 0,0-1 0,-1-2 0,0-2 0,-1 0 0,-44 4 0,-770 62 0,493-53 0,-8 0 0,-278 25 0,468-20 0,94-13 0,-158 7 0,190-20 0,26 0 0,1-1 0,-1 0 0,-26-5 0,47 5-21,0 0 1,-1 0-1,1 0 0,0 0 0,-1-1 0,1 1 0,0 0 0,0 0 0,-1 0 1,1-1-1,0 1 0,0 0 0,0 0 0,-1-1 0,1 1 0,0 0 0,0 0 1,0-1-1,0 1 0,0 0 0,0-1 0,0 1 0,-1 0 0,1-1 1,0 1-1,0 0 0,0-1 0,0 1 0,0 0 0,0 0 0,0-1 0,0 1 1,1 0-1,-1-1 0,0 1 0,0 0 0,0-1 0,0 1 0,0 0 0,0 0 1,1-1-1,-1 1 0,0 0 0,0 0 0,0-1 0,1 1 0,-1 0 0,0 0 1,0-1-1,1 1 0,-1 0 0,0 0 0,0 0 0,1 0 0,-1-1-196,11-10-6609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6.793"/>
    </inkml:context>
    <inkml:brush xml:id="br0">
      <inkml:brushProperty name="width" value="0.05" units="cm"/>
      <inkml:brushProperty name="height" value="0.05" units="cm"/>
    </inkml:brush>
  </inkml:definitions>
  <inkml:trace contextRef="#ctx0" brushRef="#br0">19 62 24575,'-1'0'0,"0"0"0,0 0 0,0 1 0,1-1 0,-1 0 0,0 1 0,0-1 0,0 1 0,0-1 0,0 1 0,1 0 0,-1-1 0,0 1 0,0 0 0,1-1 0,-1 1 0,0 0 0,1 0 0,-1 0 0,1 0 0,-1-1 0,1 1 0,0 0 0,-1 0 0,1 0 0,0 0 0,0 0 0,-1 0 0,1 0 0,0 0 0,0 0 0,0 0 0,1 2 0,-2 1 0,1 1 0,1-1 0,-1 0 0,0 1 0,1-1 0,2 7 0,-1-8 0,0 0 0,0 0 0,0 0 0,0 0 0,1-1 0,-1 1 0,1-1 0,0 1 0,0-1 0,0 0 0,0 0 0,0 0 0,0 0 0,0-1 0,1 0 0,-1 1 0,1-1 0,-1 0 0,1 0 0,-1-1 0,1 1 0,-1-1 0,5 0 0,6 1 0,-1-1 0,1 0 0,0-1 0,25-5 0,-21 1 0,-1-2 0,1 0 0,-1-1 0,-1 0 0,0-1 0,0-1 0,0-1 0,17-16 0,-9 8 0,45-26 0,-68 44 0,0 0 0,0 1 0,-1-1 0,1 1 0,0-1 0,0 1 0,0 0 0,0-1 0,0 1 0,-1 0 0,1 0 0,0-1 0,0 1 0,0 0 0,0 0 0,0 0 0,0 0 0,0 0 0,0 0 0,0 0 0,1 1 0,-2-1 0,1 1 0,-1 0 0,0-1 0,0 1 0,0 0 0,0-1 0,1 1 0,-1-1 0,0 1 0,0 0 0,0-1 0,0 1 0,0 0 0,-1-1 0,1 1 0,0-1 0,0 1 0,0 0 0,0-1 0,-1 1 0,1-1 0,-1 2 0,-22 37 0,10-25-170,-1 0-1,0 0 0,-1-2 1,-1 1-1,0-2 0,0 0 1,-24 10-1,13-6-6655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7.544"/>
    </inkml:context>
    <inkml:brush xml:id="br0">
      <inkml:brushProperty name="width" value="0.05" units="cm"/>
      <inkml:brushProperty name="height" value="0.05" units="cm"/>
    </inkml:brush>
  </inkml:definitions>
  <inkml:trace contextRef="#ctx0" brushRef="#br0">77 709 24575,'0'-3'0,"-1"0"0,-1-1 0,1 1 0,0 0 0,-1 0 0,1 0 0,-1 0 0,0 0 0,-4-4 0,-6-12 0,6 1 0,0-1 0,1 0 0,1 0 0,1-1 0,-2-37 0,1 5 0,-10-344-357,14 342-651,0 71-5818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8.012"/>
    </inkml:context>
    <inkml:brush xml:id="br0">
      <inkml:brushProperty name="width" value="0.05" units="cm"/>
      <inkml:brushProperty name="height" value="0.05" units="cm"/>
    </inkml:brush>
  </inkml:definitions>
  <inkml:trace contextRef="#ctx0" brushRef="#br0">1 208 24575,'907'-31'-757,"-493"12"528,1422-30-1234,-203 9 39,-1479 35 1364,432-28 681,-577 32-556,-3 1 176,0-1 0,0 0 0,0 0 0,0 0 0,-1-1 0,1 1 0,9-5 0,-15 6-228,1 0 1,-1-1-1,0 1 1,0 0-1,0 0 1,0 0-1,0 0 1,0 0-1,0 0 1,1 0-1,-1 0 1,0 0-1,0 0 1,0 0-1,0 0 1,0-1-1,0 1 1,0 0-1,0 0 1,0 0-1,0 0 1,0 0-1,0 0 1,0 0-1,1 0 1,-1-1-1,0 1 1,0 0-1,0 0 1,0 0-1,0 0 1,0 0-1,0 0 1,0-1-1,0 1 1,0 0 0,0 0-1,-1 0 1,1 0-1,0 0 1,0 0-1,0-1 1,0 1-1,0 0 1,0 0-1,0 0 1,0 0-1,0 0 1,0 0-1,0 0 1,0 0-1,0 0 1,-1-1-1,1 1 1,0 0-1,0 0 1,0 0-1,-12-4 389,-13 0-268,-138 1-487,131 4-659,8-1-5814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8.344"/>
    </inkml:context>
    <inkml:brush xml:id="br0">
      <inkml:brushProperty name="width" value="0.05" units="cm"/>
      <inkml:brushProperty name="height" value="0.05" units="cm"/>
    </inkml:brush>
  </inkml:definitions>
  <inkml:trace contextRef="#ctx0" brushRef="#br0">77 676 24575,'-1'-3'0,"0"0"0,0 0 0,0 0 0,-1 0 0,1 0 0,-1 0 0,1 1 0,-1-1 0,0 1 0,0-1 0,-4-3 0,-11-19 0,12 7 0,0-1 0,2 0 0,0 0 0,1 0 0,1 0 0,1-1 0,3-27 0,-1-4 0,-2-51-682,-20-153-1,17 229-6143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8.859"/>
    </inkml:context>
    <inkml:brush xml:id="br0">
      <inkml:brushProperty name="width" value="0.05" units="cm"/>
      <inkml:brushProperty name="height" value="0.05" units="cm"/>
    </inkml:brush>
  </inkml:definitions>
  <inkml:trace contextRef="#ctx0" brushRef="#br0">11 158 24575,'-10'-3'0,"12"-4"0,-1 6 0,1 0 0,-1 0 0,1 0 0,0 0 0,-1 0 0,1 0 0,0 0 0,-1 0 0,1 1 0,3-1 0,29-3 0,0 2 0,0 2 0,66 7 0,-16 0 0,657 21 0,1-48 0,149-87 0,-872 104 0,-13 2 0,0 1 0,-1-1 0,1 0 0,-1 0 0,1-1 0,-1 1 0,1-1 0,-1-1 0,0 1 0,0-1 0,0 0 0,5-4 0,-10 7 0,0 0 0,1-1 0,-1 1 0,0-1 0,0 1 0,0 0 0,0-1 0,0 1 0,0-1 0,0 1 0,-1 0 0,1-1 0,0 1 0,0 0 0,0-1 0,0 1 0,0-1 0,-1 1 0,1 0 0,0-1 0,0 1 0,0 0 0,-1-1 0,1 1 0,0 0 0,-1 0 0,1-1 0,0 1 0,-1 0 0,1 0 0,0-1 0,-1 1 0,1 0 0,0 0 0,-1 0 0,1 0 0,0 0 0,-1 0 0,1-1 0,-1 1 0,1 0 0,0 0 0,-1 0 0,1 0 0,-1 0 0,1 1 0,-1-1 0,-21-4 0,-32 2-1365,29 2-5461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9.480"/>
    </inkml:context>
    <inkml:brush xml:id="br0">
      <inkml:brushProperty name="width" value="0.05" units="cm"/>
      <inkml:brushProperty name="height" value="0.05" units="cm"/>
    </inkml:brush>
  </inkml:definitions>
  <inkml:trace contextRef="#ctx0" brushRef="#br0">598 134 24575,'-1'-2'0,"1"-1"0,-1 0 0,1 1 0,-1-1 0,0 1 0,0-1 0,0 1 0,0-1 0,-1 1 0,1 0 0,-1 0 0,1 0 0,-1 0 0,0 0 0,0 0 0,0 0 0,0 0 0,-4-2 0,1 0 0,0 1 0,0 0 0,0 1 0,0-1 0,0 1 0,-1 0 0,-9-2 0,5 3 0,1 0 0,-1 1 0,0 0 0,1 1 0,-1 0 0,1 1 0,-1 0 0,1 0 0,0 1 0,-1 0 0,1 1 0,1 0 0,-1 0 0,-13 9 0,-6 6 0,1 1 0,-46 45 0,48-40 0,0 1 0,2 1 0,1 1 0,1 1 0,2 1 0,0 1 0,3 1 0,0 0 0,-12 38 0,23-51 0,0 0 0,1 0 0,0 0 0,2 1 0,0-1 0,2 1 0,2 36 0,1-40 0,0-1 0,0 0 0,1 0 0,1-1 0,1 1 0,0-1 0,1 0 0,0 0 0,1-1 0,19 24 0,-7-15 0,0-2 0,1 0 0,1-1 0,1-2 0,0 0 0,2-1 0,-1-1 0,2-2 0,0 0 0,1-2 0,45 13 0,-34-14 0,1-1 0,0-2 0,0-2 0,0-1 0,1-2 0,-1-2 0,1-2 0,39-6 0,-57 4 0,0-1 0,0 0 0,-1-2 0,0 0 0,0-1 0,-1-2 0,0 0 0,0-1 0,-1 0 0,23-20 0,-27 18 0,-1 0 0,-1-1 0,0-1 0,-1 0 0,0 0 0,-2-1 0,0-1 0,0 0 0,-2 0 0,0-1 0,-1 0 0,7-25 0,-8 12 0,0 1 0,-2-1 0,-1 0 0,-1 0 0,-2-1 0,-6-52 0,0 43 0,-2 2 0,-1-1 0,-2 1 0,-29-65 0,31 85 0,-1 0 0,-1 1 0,0 0 0,-2 1 0,0 0 0,-1 1 0,0 1 0,-2 0 0,0 1 0,0 0 0,-1 1 0,-1 1 0,-30-16 0,36 22 0,0 1 0,-1 0 0,1 1 0,-1 0 0,0 1 0,0 0 0,0 1 0,0 0 0,-1 1 0,1 1 0,0 0 0,0 1 0,-1 0 0,1 1 0,0 1 0,0 0 0,0 0 0,1 1 0,-1 1 0,1 0 0,0 1 0,-20 13 0,1 5-1365,6-2-5461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39.931"/>
    </inkml:context>
    <inkml:brush xml:id="br0">
      <inkml:brushProperty name="width" value="0.05" units="cm"/>
      <inkml:brushProperty name="height" value="0.05" units="cm"/>
    </inkml:brush>
  </inkml:definitions>
  <inkml:trace contextRef="#ctx0" brushRef="#br0">312 23 24575,'7'-17'0,"-3"12"0,-5 10 0,-17 37 0,-26 44 0,-4 10 0,37-71 0,-169 425 0,176-440-112,-10 44 358,13-52-314,1 0 0,-1 0 0,1 0-1,0 0 1,0 0 0,0 0 0,0 0 0,0 0 0,0 0 0,0 0-1,1 0 1,-1 0 0,1 0 0,-1 0 0,1 0 0,0 0 0,0-1-1,0 1 1,0 0 0,0 0 0,2 2 0,8 1-6758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0.273"/>
    </inkml:context>
    <inkml:brush xml:id="br0">
      <inkml:brushProperty name="width" value="0.05" units="cm"/>
      <inkml:brushProperty name="height" value="0.05" units="cm"/>
    </inkml:brush>
  </inkml:definitions>
  <inkml:trace contextRef="#ctx0" brushRef="#br0">401 0 24575,'-3'0'0,"-5"8"0,-8 13 0,-16 34 0,-100 173 0,101-168 0,-43 122 0,51-114 0,3 2 0,3 0 0,4 1 0,-8 107 0,11-96-1365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1.161"/>
    </inkml:context>
    <inkml:brush xml:id="br0">
      <inkml:brushProperty name="width" value="0.05" units="cm"/>
      <inkml:brushProperty name="height" value="0.05" units="cm"/>
    </inkml:brush>
  </inkml:definitions>
  <inkml:trace contextRef="#ctx0" brushRef="#br0">1 2230 24575,'3'-2'0,"0"0"0,0 0 0,0 0 0,0-1 0,0 1 0,-1-1 0,1 0 0,-1 0 0,0 0 0,0 0 0,0 0 0,2-5 0,6-7 0,-5 9 0,-1 0 0,0-1 0,-1 0 0,0 0 0,0 0 0,0 0 0,-1 0 0,0 0 0,0-1 0,-1 1 0,1-9 0,0-14 0,-4-46 0,1 32 0,-1-1101 0,3 612 0,-1 508 0,0-1 0,2 1 0,1 0 0,1 0 0,1 0 0,1 0 0,2 1 0,10-26 0,-13 45-1365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1T08:46:41.953"/>
    </inkml:context>
    <inkml:brush xml:id="br0">
      <inkml:brushProperty name="width" value="0.05" units="cm"/>
      <inkml:brushProperty name="height" value="0.05" units="cm"/>
    </inkml:brush>
  </inkml:definitions>
  <inkml:trace contextRef="#ctx0" brushRef="#br0">0 394 24575,'17'-19'0,"-2"-1"0,0-1 0,-1 0 0,20-42 0,-17 31 0,29-41 0,-38 61 0,1 1 0,1 0 0,0 1 0,1 0 0,0 0 0,0 1 0,1 1 0,0 0 0,1 1 0,0 0 0,0 0 0,0 2 0,1 0 0,0 0 0,0 1 0,0 1 0,0 0 0,25-1 0,-9 1 0,0 1 0,0 2 0,-1 1 0,40 6 0,-61-6 0,1 1 0,-1-1 0,0 2 0,0-1 0,0 1 0,0 0 0,0 1 0,-1 0 0,1 0 0,-1 1 0,0 0 0,0 0 0,-1 0 0,1 1 0,-1 0 0,-1 1 0,1-1 0,-1 1 0,7 11 0,-7-7-136,0 1-1,0-1 1,-2 1-1,1 0 1,-1 0-1,-1 0 1,0 1-1,-1-1 0,0 15 1,-1-6-6690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10/11/2023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82A70FB-A502-C175-3A58-5C749A0AAC28}"/>
              </a:ext>
            </a:extLst>
          </p:cNvPr>
          <p:cNvSpPr/>
          <p:nvPr userDrawn="1"/>
        </p:nvSpPr>
        <p:spPr>
          <a:xfrm>
            <a:off x="5158308" y="2060848"/>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1793FB7-889D-5C44-385E-0E971FA3F427}"/>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800E103-01D5-25C9-BBF9-6ADA7D25E391}"/>
              </a:ext>
            </a:extLst>
          </p:cNvPr>
          <p:cNvSpPr/>
          <p:nvPr userDrawn="1"/>
        </p:nvSpPr>
        <p:spPr>
          <a:xfrm>
            <a:off x="1149575" y="5429017"/>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D58D817-D4E7-5B8E-7355-87AC7585C583}"/>
              </a:ext>
            </a:extLst>
          </p:cNvPr>
          <p:cNvSpPr/>
          <p:nvPr userDrawn="1"/>
        </p:nvSpPr>
        <p:spPr>
          <a:xfrm>
            <a:off x="4469825" y="2999246"/>
            <a:ext cx="3812716" cy="3812716"/>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99B7D0-499A-F19B-6BA2-9E9DCD075269}"/>
              </a:ext>
            </a:extLst>
          </p:cNvPr>
          <p:cNvSpPr/>
          <p:nvPr userDrawn="1"/>
        </p:nvSpPr>
        <p:spPr>
          <a:xfrm>
            <a:off x="8054616" y="11856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ED1B19ED-204D-8330-E4A4-1A23808869CF}"/>
              </a:ext>
            </a:extLst>
          </p:cNvPr>
          <p:cNvGrpSpPr/>
          <p:nvPr userDrawn="1"/>
        </p:nvGrpSpPr>
        <p:grpSpPr>
          <a:xfrm>
            <a:off x="8562250" y="3277153"/>
            <a:ext cx="2904036" cy="2645386"/>
            <a:chOff x="9041297" y="4161587"/>
            <a:chExt cx="1785896" cy="1626834"/>
          </a:xfrm>
        </p:grpSpPr>
        <p:sp>
          <p:nvSpPr>
            <p:cNvPr id="18" name="Rectangle 21">
              <a:extLst>
                <a:ext uri="{FF2B5EF4-FFF2-40B4-BE49-F238E27FC236}">
                  <a16:creationId xmlns:a16="http://schemas.microsoft.com/office/drawing/2014/main" id="{F84A6709-CAFD-6139-D719-F1F7F836BE24}"/>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21">
              <a:extLst>
                <a:ext uri="{FF2B5EF4-FFF2-40B4-BE49-F238E27FC236}">
                  <a16:creationId xmlns:a16="http://schemas.microsoft.com/office/drawing/2014/main" id="{DFB6F436-3DA2-7709-9300-242959DDC9B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1">
              <a:extLst>
                <a:ext uri="{FF2B5EF4-FFF2-40B4-BE49-F238E27FC236}">
                  <a16:creationId xmlns:a16="http://schemas.microsoft.com/office/drawing/2014/main" id="{0B50568F-8EAD-1929-232B-7444C9752B0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82AC3FB0-91C2-F0CF-FF4C-DEF137AEFD8F}"/>
              </a:ext>
            </a:extLst>
          </p:cNvPr>
          <p:cNvGrpSpPr/>
          <p:nvPr userDrawn="1"/>
        </p:nvGrpSpPr>
        <p:grpSpPr>
          <a:xfrm>
            <a:off x="795960" y="1274516"/>
            <a:ext cx="895678" cy="816650"/>
            <a:chOff x="9042930" y="4161587"/>
            <a:chExt cx="1784263" cy="1626834"/>
          </a:xfrm>
        </p:grpSpPr>
        <p:sp>
          <p:nvSpPr>
            <p:cNvPr id="22" name="Rectangle 21">
              <a:extLst>
                <a:ext uri="{FF2B5EF4-FFF2-40B4-BE49-F238E27FC236}">
                  <a16:creationId xmlns:a16="http://schemas.microsoft.com/office/drawing/2014/main" id="{0547481E-4388-317F-6CBB-9A2EC5E2FE3E}"/>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1">
              <a:extLst>
                <a:ext uri="{FF2B5EF4-FFF2-40B4-BE49-F238E27FC236}">
                  <a16:creationId xmlns:a16="http://schemas.microsoft.com/office/drawing/2014/main" id="{0A24FA37-04D8-DAE8-C34B-83B0EDF1305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1">
              <a:extLst>
                <a:ext uri="{FF2B5EF4-FFF2-40B4-BE49-F238E27FC236}">
                  <a16:creationId xmlns:a16="http://schemas.microsoft.com/office/drawing/2014/main" id="{6386E782-C188-CC8C-656F-0A7AC7DC3CE9}"/>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Date Placeholder 3"/>
          <p:cNvSpPr>
            <a:spLocks noGrp="1"/>
          </p:cNvSpPr>
          <p:nvPr>
            <p:ph type="dt" sz="half" idx="10"/>
          </p:nvPr>
        </p:nvSpPr>
        <p:spPr/>
        <p:txBody>
          <a:bodyPr/>
          <a:lstStyle/>
          <a:p>
            <a:fld id="{9578D6DB-6798-42D2-B9AD-FC6F1C72FC30}"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9" name="Title 1">
            <a:extLst>
              <a:ext uri="{FF2B5EF4-FFF2-40B4-BE49-F238E27FC236}">
                <a16:creationId xmlns:a16="http://schemas.microsoft.com/office/drawing/2014/main" id="{A6E30940-40C8-F19D-E5A5-053D4DBC6367}"/>
              </a:ext>
            </a:extLst>
          </p:cNvPr>
          <p:cNvSpPr>
            <a:spLocks noGrp="1"/>
          </p:cNvSpPr>
          <p:nvPr>
            <p:ph type="ctrTitle"/>
          </p:nvPr>
        </p:nvSpPr>
        <p:spPr>
          <a:xfrm>
            <a:off x="1291534" y="2931886"/>
            <a:ext cx="8505609" cy="1014921"/>
          </a:xfrm>
        </p:spPr>
        <p:txBody>
          <a:bodyPr>
            <a:noAutofit/>
          </a:bodyPr>
          <a:lstStyle>
            <a:lvl1pPr algn="l">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dirty="0"/>
              <a:t>Click to edit</a:t>
            </a:r>
          </a:p>
        </p:txBody>
      </p:sp>
      <p:sp>
        <p:nvSpPr>
          <p:cNvPr id="10" name="Subtitle 2">
            <a:extLst>
              <a:ext uri="{FF2B5EF4-FFF2-40B4-BE49-F238E27FC236}">
                <a16:creationId xmlns:a16="http://schemas.microsoft.com/office/drawing/2014/main" id="{31D88C9D-2BB5-9CBA-28EA-D0127CDB2701}"/>
              </a:ext>
            </a:extLst>
          </p:cNvPr>
          <p:cNvSpPr>
            <a:spLocks noGrp="1"/>
          </p:cNvSpPr>
          <p:nvPr>
            <p:ph type="subTitle" idx="1"/>
          </p:nvPr>
        </p:nvSpPr>
        <p:spPr>
          <a:xfrm>
            <a:off x="1287208" y="4128074"/>
            <a:ext cx="8532178" cy="560040"/>
          </a:xfrm>
        </p:spPr>
        <p:txBody>
          <a:bodyPr>
            <a:normAutofit/>
          </a:bodyPr>
          <a:lstStyle>
            <a:lvl1pPr marL="0" indent="0" algn="l">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969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8" name="Picture Placeholder 17">
            <a:extLst>
              <a:ext uri="{FF2B5EF4-FFF2-40B4-BE49-F238E27FC236}">
                <a16:creationId xmlns:a16="http://schemas.microsoft.com/office/drawing/2014/main" id="{869855B9-86D8-3CD2-2788-FB9E9519B3F1}"/>
              </a:ext>
            </a:extLst>
          </p:cNvPr>
          <p:cNvSpPr>
            <a:spLocks noGrp="1"/>
          </p:cNvSpPr>
          <p:nvPr>
            <p:ph type="pic" sz="quarter" idx="13"/>
          </p:nvPr>
        </p:nvSpPr>
        <p:spPr>
          <a:xfrm>
            <a:off x="2241896" y="-1"/>
            <a:ext cx="3434403" cy="4005064"/>
          </a:xfrm>
          <a:custGeom>
            <a:avLst/>
            <a:gdLst>
              <a:gd name="connsiteX0" fmla="*/ 0 w 3434403"/>
              <a:gd name="connsiteY0" fmla="*/ 0 h 4005064"/>
              <a:gd name="connsiteX1" fmla="*/ 3434403 w 3434403"/>
              <a:gd name="connsiteY1" fmla="*/ 0 h 4005064"/>
              <a:gd name="connsiteX2" fmla="*/ 3434403 w 3434403"/>
              <a:gd name="connsiteY2" fmla="*/ 1138641 h 4005064"/>
              <a:gd name="connsiteX3" fmla="*/ 3434403 w 3434403"/>
              <a:gd name="connsiteY3" fmla="*/ 2334983 h 4005064"/>
              <a:gd name="connsiteX4" fmla="*/ 3434403 w 3434403"/>
              <a:gd name="connsiteY4" fmla="*/ 3772149 h 4005064"/>
              <a:gd name="connsiteX5" fmla="*/ 3201488 w 3434403"/>
              <a:gd name="connsiteY5" fmla="*/ 4005064 h 4005064"/>
              <a:gd name="connsiteX6" fmla="*/ 232915 w 3434403"/>
              <a:gd name="connsiteY6" fmla="*/ 4005064 h 4005064"/>
              <a:gd name="connsiteX7" fmla="*/ 0 w 3434403"/>
              <a:gd name="connsiteY7" fmla="*/ 3772149 h 4005064"/>
              <a:gd name="connsiteX8" fmla="*/ 0 w 3434403"/>
              <a:gd name="connsiteY8" fmla="*/ 2334983 h 4005064"/>
              <a:gd name="connsiteX9" fmla="*/ 0 w 3434403"/>
              <a:gd name="connsiteY9" fmla="*/ 1138641 h 400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403" h="4005064">
                <a:moveTo>
                  <a:pt x="0" y="0"/>
                </a:moveTo>
                <a:lnTo>
                  <a:pt x="3434403" y="0"/>
                </a:lnTo>
                <a:lnTo>
                  <a:pt x="3434403" y="1138641"/>
                </a:lnTo>
                <a:lnTo>
                  <a:pt x="3434403" y="2334983"/>
                </a:lnTo>
                <a:lnTo>
                  <a:pt x="3434403" y="3772149"/>
                </a:lnTo>
                <a:cubicBezTo>
                  <a:pt x="3434403" y="3900786"/>
                  <a:pt x="3330124" y="4005064"/>
                  <a:pt x="3201488" y="4005064"/>
                </a:cubicBezTo>
                <a:lnTo>
                  <a:pt x="232915" y="4005064"/>
                </a:lnTo>
                <a:cubicBezTo>
                  <a:pt x="104280" y="4005064"/>
                  <a:pt x="0" y="3900786"/>
                  <a:pt x="0" y="3772149"/>
                </a:cubicBezTo>
                <a:lnTo>
                  <a:pt x="0" y="2334983"/>
                </a:lnTo>
                <a:lnTo>
                  <a:pt x="0" y="1138641"/>
                </a:lnTo>
                <a:close/>
              </a:path>
            </a:pathLst>
          </a:custGeom>
        </p:spPr>
        <p:txBody>
          <a:bodyPr wrap="square" anchor="ctr">
            <a:noAutofit/>
          </a:bodyPr>
          <a:lstStyle>
            <a:lvl1pPr marL="0" indent="0" algn="ctr">
              <a:buFontTx/>
              <a:buNone/>
              <a:defRPr/>
            </a:lvl1pPr>
          </a:lstStyle>
          <a:p>
            <a:endParaRPr lang="en-IN"/>
          </a:p>
        </p:txBody>
      </p:sp>
      <p:sp>
        <p:nvSpPr>
          <p:cNvPr id="6" name="Oval 5">
            <a:extLst>
              <a:ext uri="{FF2B5EF4-FFF2-40B4-BE49-F238E27FC236}">
                <a16:creationId xmlns:a16="http://schemas.microsoft.com/office/drawing/2014/main" id="{7DC6EC3A-9794-437E-CE0B-C6F4CE9A8FBD}"/>
              </a:ext>
            </a:extLst>
          </p:cNvPr>
          <p:cNvSpPr/>
          <p:nvPr userDrawn="1"/>
        </p:nvSpPr>
        <p:spPr>
          <a:xfrm>
            <a:off x="-44388" y="33265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2F046D-A832-D052-DB26-35EBC2CAFB22}"/>
              </a:ext>
            </a:extLst>
          </p:cNvPr>
          <p:cNvSpPr/>
          <p:nvPr userDrawn="1"/>
        </p:nvSpPr>
        <p:spPr>
          <a:xfrm>
            <a:off x="9511683" y="539044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1BB83D4-B5DE-FE8B-8332-E14D8D0F5F65}"/>
              </a:ext>
            </a:extLst>
          </p:cNvPr>
          <p:cNvSpPr/>
          <p:nvPr userDrawn="1"/>
        </p:nvSpPr>
        <p:spPr>
          <a:xfrm>
            <a:off x="7134296" y="2120009"/>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B06218F-24A3-F966-6CE6-D95D69B12BE0}"/>
              </a:ext>
            </a:extLst>
          </p:cNvPr>
          <p:cNvGrpSpPr/>
          <p:nvPr userDrawn="1"/>
        </p:nvGrpSpPr>
        <p:grpSpPr>
          <a:xfrm>
            <a:off x="10990956" y="2996952"/>
            <a:ext cx="823092" cy="749782"/>
            <a:chOff x="9041297" y="4161587"/>
            <a:chExt cx="1785896" cy="1626834"/>
          </a:xfrm>
        </p:grpSpPr>
        <p:sp>
          <p:nvSpPr>
            <p:cNvPr id="10" name="Rectangle 21">
              <a:extLst>
                <a:ext uri="{FF2B5EF4-FFF2-40B4-BE49-F238E27FC236}">
                  <a16:creationId xmlns:a16="http://schemas.microsoft.com/office/drawing/2014/main" id="{53366426-E6D3-BA3E-3E09-F9FD35F6DE53}"/>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70488E24-7D00-B814-ACB2-1979BB118AFA}"/>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21">
              <a:extLst>
                <a:ext uri="{FF2B5EF4-FFF2-40B4-BE49-F238E27FC236}">
                  <a16:creationId xmlns:a16="http://schemas.microsoft.com/office/drawing/2014/main" id="{DD877D63-31C4-047A-A759-00CE5DEEF3B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791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238E71D8-6E90-B4D1-B8F2-26215AAF399C}"/>
              </a:ext>
            </a:extLst>
          </p:cNvPr>
          <p:cNvSpPr/>
          <p:nvPr userDrawn="1"/>
        </p:nvSpPr>
        <p:spPr>
          <a:xfrm>
            <a:off x="239376" y="665231"/>
            <a:ext cx="6229278" cy="622927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708AC7-297A-9E77-8005-91C599E7214E}"/>
              </a:ext>
            </a:extLst>
          </p:cNvPr>
          <p:cNvSpPr/>
          <p:nvPr userDrawn="1"/>
        </p:nvSpPr>
        <p:spPr>
          <a:xfrm>
            <a:off x="6022404" y="141277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7B01C47-E36B-E881-A7A3-ABE0393CD994}"/>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CB94DD5-BAC4-B88A-4E78-FE736D03A79C}"/>
              </a:ext>
            </a:extLst>
          </p:cNvPr>
          <p:cNvSpPr/>
          <p:nvPr userDrawn="1"/>
        </p:nvSpPr>
        <p:spPr>
          <a:xfrm>
            <a:off x="4006180" y="5589240"/>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3356413-0D2A-BA4F-1027-98F66E8C2DE8}"/>
              </a:ext>
            </a:extLst>
          </p:cNvPr>
          <p:cNvSpPr/>
          <p:nvPr userDrawn="1"/>
        </p:nvSpPr>
        <p:spPr>
          <a:xfrm>
            <a:off x="8798306" y="3990134"/>
            <a:ext cx="2548982" cy="2366217"/>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13485CF-5EA9-0A67-14A2-BA97149BD682}"/>
              </a:ext>
            </a:extLst>
          </p:cNvPr>
          <p:cNvSpPr/>
          <p:nvPr userDrawn="1"/>
        </p:nvSpPr>
        <p:spPr>
          <a:xfrm>
            <a:off x="8139758" y="3640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F6D5B97-C0D9-CCCA-D3AE-DA38BC0BF6B9}"/>
              </a:ext>
            </a:extLst>
          </p:cNvPr>
          <p:cNvGrpSpPr/>
          <p:nvPr userDrawn="1"/>
        </p:nvGrpSpPr>
        <p:grpSpPr>
          <a:xfrm>
            <a:off x="621804" y="908720"/>
            <a:ext cx="895678" cy="816650"/>
            <a:chOff x="9042930" y="4161587"/>
            <a:chExt cx="1784263" cy="1626834"/>
          </a:xfrm>
        </p:grpSpPr>
        <p:sp>
          <p:nvSpPr>
            <p:cNvPr id="12" name="Rectangle 21">
              <a:extLst>
                <a:ext uri="{FF2B5EF4-FFF2-40B4-BE49-F238E27FC236}">
                  <a16:creationId xmlns:a16="http://schemas.microsoft.com/office/drawing/2014/main" id="{517AAD47-8D95-4439-4056-E3DCE2E5C592}"/>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6FAF8603-FE8E-E71A-E350-E8E1FD8080B7}"/>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FACF6288-69D9-9074-0697-01298AA8C68F}"/>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 Placeholder 17">
            <a:extLst>
              <a:ext uri="{FF2B5EF4-FFF2-40B4-BE49-F238E27FC236}">
                <a16:creationId xmlns:a16="http://schemas.microsoft.com/office/drawing/2014/main" id="{4606E431-0A4E-C17E-0A3F-9F4C9AB3B083}"/>
              </a:ext>
            </a:extLst>
          </p:cNvPr>
          <p:cNvSpPr>
            <a:spLocks noGrp="1"/>
          </p:cNvSpPr>
          <p:nvPr>
            <p:ph type="body" sz="quarter" idx="13" hasCustomPrompt="1"/>
          </p:nvPr>
        </p:nvSpPr>
        <p:spPr>
          <a:xfrm>
            <a:off x="2581041" y="1628800"/>
            <a:ext cx="7026744" cy="2089770"/>
          </a:xfrm>
        </p:spPr>
        <p:txBody>
          <a:bodyPr anchor="b">
            <a:noAutofit/>
          </a:bodyPr>
          <a:lstStyle>
            <a:lvl1pPr marL="0" indent="0" algn="ctr">
              <a:lnSpc>
                <a:spcPct val="90000"/>
              </a:lnSpc>
              <a:buFontTx/>
              <a:buNone/>
              <a:defRPr sz="8800" b="1">
                <a:solidFill>
                  <a:schemeClr val="bg1"/>
                </a:solidFill>
                <a:latin typeface="+mn-lt"/>
              </a:defRPr>
            </a:lvl1pPr>
          </a:lstStyle>
          <a:p>
            <a:pPr lvl="0"/>
            <a:r>
              <a:rPr lang="en-US" dirty="0"/>
              <a:t>Click to Edit</a:t>
            </a:r>
            <a:endParaRPr lang="en-IN" dirty="0"/>
          </a:p>
        </p:txBody>
      </p:sp>
      <p:sp>
        <p:nvSpPr>
          <p:cNvPr id="20" name="Text Placeholder 19">
            <a:extLst>
              <a:ext uri="{FF2B5EF4-FFF2-40B4-BE49-F238E27FC236}">
                <a16:creationId xmlns:a16="http://schemas.microsoft.com/office/drawing/2014/main" id="{75328C02-4AFE-C273-4AEE-7298B1C09A36}"/>
              </a:ext>
            </a:extLst>
          </p:cNvPr>
          <p:cNvSpPr>
            <a:spLocks noGrp="1"/>
          </p:cNvSpPr>
          <p:nvPr>
            <p:ph type="body" sz="quarter" idx="14"/>
          </p:nvPr>
        </p:nvSpPr>
        <p:spPr>
          <a:xfrm>
            <a:off x="2569028" y="3964337"/>
            <a:ext cx="7053944" cy="576263"/>
          </a:xfrm>
        </p:spPr>
        <p:txBody>
          <a:bodyPr anchor="t">
            <a:noAutofit/>
          </a:bodyPr>
          <a:lstStyle>
            <a:lvl1pPr marL="0" indent="0" algn="ctr">
              <a:buFontTx/>
              <a:buNone/>
              <a:defRPr sz="3200">
                <a:solidFill>
                  <a:schemeClr val="bg1"/>
                </a:solidFill>
                <a:latin typeface="Segoe UI Light" panose="020B0502040204020203" pitchFamily="34" charset="0"/>
                <a:cs typeface="Segoe UI Light" panose="020B0502040204020203"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410126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88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Summar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D09DDD2-718A-5530-607C-7F43CE9AE340}"/>
              </a:ext>
            </a:extLst>
          </p:cNvPr>
          <p:cNvSpPr/>
          <p:nvPr userDrawn="1"/>
        </p:nvSpPr>
        <p:spPr>
          <a:xfrm>
            <a:off x="10621528" y="298725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36B047-E84B-5B71-DB1F-95D63E61FF25}"/>
              </a:ext>
            </a:extLst>
          </p:cNvPr>
          <p:cNvSpPr/>
          <p:nvPr userDrawn="1"/>
        </p:nvSpPr>
        <p:spPr>
          <a:xfrm>
            <a:off x="8497836" y="-105700"/>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0A965E5-7A2F-B7A2-7B5B-6F8915ED7B8E}"/>
              </a:ext>
            </a:extLst>
          </p:cNvPr>
          <p:cNvSpPr/>
          <p:nvPr userDrawn="1"/>
        </p:nvSpPr>
        <p:spPr>
          <a:xfrm>
            <a:off x="2031470" y="136524"/>
            <a:ext cx="7776864" cy="7776864"/>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E0260F7-B0E8-3F34-5940-6442E150725D}"/>
              </a:ext>
            </a:extLst>
          </p:cNvPr>
          <p:cNvSpPr/>
          <p:nvPr userDrawn="1"/>
        </p:nvSpPr>
        <p:spPr>
          <a:xfrm>
            <a:off x="76785" y="1685443"/>
            <a:ext cx="1740326" cy="1740326"/>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90F3AFB3-FA29-B133-E63E-535143F6A22B}"/>
              </a:ext>
            </a:extLst>
          </p:cNvPr>
          <p:cNvGrpSpPr/>
          <p:nvPr userDrawn="1"/>
        </p:nvGrpSpPr>
        <p:grpSpPr>
          <a:xfrm>
            <a:off x="11049818" y="5781368"/>
            <a:ext cx="823092" cy="749782"/>
            <a:chOff x="9041297" y="4161587"/>
            <a:chExt cx="1785896" cy="1626834"/>
          </a:xfrm>
        </p:grpSpPr>
        <p:sp>
          <p:nvSpPr>
            <p:cNvPr id="12" name="Rectangle 21">
              <a:extLst>
                <a:ext uri="{FF2B5EF4-FFF2-40B4-BE49-F238E27FC236}">
                  <a16:creationId xmlns:a16="http://schemas.microsoft.com/office/drawing/2014/main" id="{69818478-FF6A-E6D0-785D-B5EC6A6E1D2B}"/>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E8AEDA6C-DE9E-951E-5262-0C48847C7013}"/>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D53A878E-54CF-45F1-F46E-C1A94BC93B5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0A1996CA-44CE-7875-D5D6-7B937C9BD589}"/>
              </a:ext>
            </a:extLst>
          </p:cNvPr>
          <p:cNvSpPr>
            <a:spLocks noGrp="1"/>
          </p:cNvSpPr>
          <p:nvPr>
            <p:ph type="pic" sz="quarter" idx="13"/>
          </p:nvPr>
        </p:nvSpPr>
        <p:spPr>
          <a:xfrm>
            <a:off x="1373886" y="1836798"/>
            <a:ext cx="2885556" cy="1897076"/>
          </a:xfrm>
          <a:custGeom>
            <a:avLst/>
            <a:gdLst>
              <a:gd name="connsiteX0" fmla="*/ 142565 w 2885556"/>
              <a:gd name="connsiteY0" fmla="*/ 0 h 1897076"/>
              <a:gd name="connsiteX1" fmla="*/ 2742991 w 2885556"/>
              <a:gd name="connsiteY1" fmla="*/ 0 h 1897076"/>
              <a:gd name="connsiteX2" fmla="*/ 2885556 w 2885556"/>
              <a:gd name="connsiteY2" fmla="*/ 142565 h 1897076"/>
              <a:gd name="connsiteX3" fmla="*/ 2885556 w 2885556"/>
              <a:gd name="connsiteY3" fmla="*/ 1754511 h 1897076"/>
              <a:gd name="connsiteX4" fmla="*/ 2742991 w 2885556"/>
              <a:gd name="connsiteY4" fmla="*/ 1897076 h 1897076"/>
              <a:gd name="connsiteX5" fmla="*/ 142565 w 2885556"/>
              <a:gd name="connsiteY5" fmla="*/ 1897076 h 1897076"/>
              <a:gd name="connsiteX6" fmla="*/ 0 w 2885556"/>
              <a:gd name="connsiteY6" fmla="*/ 1754511 h 1897076"/>
              <a:gd name="connsiteX7" fmla="*/ 0 w 2885556"/>
              <a:gd name="connsiteY7" fmla="*/ 142565 h 1897076"/>
              <a:gd name="connsiteX8" fmla="*/ 142565 w 2885556"/>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5556" h="1897076">
                <a:moveTo>
                  <a:pt x="142565" y="0"/>
                </a:moveTo>
                <a:lnTo>
                  <a:pt x="2742991" y="0"/>
                </a:lnTo>
                <a:cubicBezTo>
                  <a:pt x="2821728" y="0"/>
                  <a:pt x="2885556" y="63828"/>
                  <a:pt x="2885556" y="142565"/>
                </a:cubicBezTo>
                <a:lnTo>
                  <a:pt x="2885556" y="1754511"/>
                </a:lnTo>
                <a:cubicBezTo>
                  <a:pt x="2885556" y="1833248"/>
                  <a:pt x="2821728" y="1897076"/>
                  <a:pt x="2742991" y="1897076"/>
                </a:cubicBezTo>
                <a:lnTo>
                  <a:pt x="142565" y="1897076"/>
                </a:lnTo>
                <a:cubicBezTo>
                  <a:pt x="63828" y="1897076"/>
                  <a:pt x="0" y="1833248"/>
                  <a:pt x="0" y="1754511"/>
                </a:cubicBezTo>
                <a:lnTo>
                  <a:pt x="0" y="142565"/>
                </a:lnTo>
                <a:cubicBezTo>
                  <a:pt x="0" y="63828"/>
                  <a:pt x="63828" y="0"/>
                  <a:pt x="142565"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
        <p:nvSpPr>
          <p:cNvPr id="15" name="Picture Placeholder 14">
            <a:extLst>
              <a:ext uri="{FF2B5EF4-FFF2-40B4-BE49-F238E27FC236}">
                <a16:creationId xmlns:a16="http://schemas.microsoft.com/office/drawing/2014/main" id="{53548FC7-A8CF-E360-BCDE-E5A21A7E3868}"/>
              </a:ext>
            </a:extLst>
          </p:cNvPr>
          <p:cNvSpPr>
            <a:spLocks noGrp="1"/>
          </p:cNvSpPr>
          <p:nvPr>
            <p:ph type="pic" sz="quarter" idx="14"/>
          </p:nvPr>
        </p:nvSpPr>
        <p:spPr>
          <a:xfrm>
            <a:off x="8787222" y="1650675"/>
            <a:ext cx="2790439" cy="1897076"/>
          </a:xfrm>
          <a:custGeom>
            <a:avLst/>
            <a:gdLst>
              <a:gd name="connsiteX0" fmla="*/ 137866 w 2790439"/>
              <a:gd name="connsiteY0" fmla="*/ 0 h 1897076"/>
              <a:gd name="connsiteX1" fmla="*/ 2652574 w 2790439"/>
              <a:gd name="connsiteY1" fmla="*/ 0 h 1897076"/>
              <a:gd name="connsiteX2" fmla="*/ 2790439 w 2790439"/>
              <a:gd name="connsiteY2" fmla="*/ 142565 h 1897076"/>
              <a:gd name="connsiteX3" fmla="*/ 2790439 w 2790439"/>
              <a:gd name="connsiteY3" fmla="*/ 1754511 h 1897076"/>
              <a:gd name="connsiteX4" fmla="*/ 2652574 w 2790439"/>
              <a:gd name="connsiteY4" fmla="*/ 1897076 h 1897076"/>
              <a:gd name="connsiteX5" fmla="*/ 137866 w 2790439"/>
              <a:gd name="connsiteY5" fmla="*/ 1897076 h 1897076"/>
              <a:gd name="connsiteX6" fmla="*/ 0 w 2790439"/>
              <a:gd name="connsiteY6" fmla="*/ 1754511 h 1897076"/>
              <a:gd name="connsiteX7" fmla="*/ 0 w 2790439"/>
              <a:gd name="connsiteY7" fmla="*/ 142565 h 1897076"/>
              <a:gd name="connsiteX8" fmla="*/ 137866 w 2790439"/>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0439" h="1897076">
                <a:moveTo>
                  <a:pt x="137866" y="0"/>
                </a:moveTo>
                <a:lnTo>
                  <a:pt x="2652574" y="0"/>
                </a:lnTo>
                <a:cubicBezTo>
                  <a:pt x="2728715" y="0"/>
                  <a:pt x="2790439" y="63828"/>
                  <a:pt x="2790439" y="142565"/>
                </a:cubicBezTo>
                <a:lnTo>
                  <a:pt x="2790439" y="1754511"/>
                </a:lnTo>
                <a:cubicBezTo>
                  <a:pt x="2790439" y="1833248"/>
                  <a:pt x="2728715" y="1897076"/>
                  <a:pt x="2652574" y="1897076"/>
                </a:cubicBezTo>
                <a:lnTo>
                  <a:pt x="137866" y="1897076"/>
                </a:lnTo>
                <a:cubicBezTo>
                  <a:pt x="61724" y="1897076"/>
                  <a:pt x="0" y="1833248"/>
                  <a:pt x="0" y="1754511"/>
                </a:cubicBezTo>
                <a:lnTo>
                  <a:pt x="0" y="142565"/>
                </a:lnTo>
                <a:cubicBezTo>
                  <a:pt x="0" y="63828"/>
                  <a:pt x="61724" y="0"/>
                  <a:pt x="137866"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Tree>
    <p:extLst>
      <p:ext uri="{BB962C8B-B14F-4D97-AF65-F5344CB8AC3E}">
        <p14:creationId xmlns:p14="http://schemas.microsoft.com/office/powerpoint/2010/main" val="403808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vorite Project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9" name="Picture Placeholder 28">
            <a:extLst>
              <a:ext uri="{FF2B5EF4-FFF2-40B4-BE49-F238E27FC236}">
                <a16:creationId xmlns:a16="http://schemas.microsoft.com/office/drawing/2014/main" id="{F43EC278-7DE0-9968-1D25-0F48E7D6F7DE}"/>
              </a:ext>
            </a:extLst>
          </p:cNvPr>
          <p:cNvSpPr>
            <a:spLocks noGrp="1"/>
          </p:cNvSpPr>
          <p:nvPr>
            <p:ph type="pic" sz="quarter" idx="13"/>
          </p:nvPr>
        </p:nvSpPr>
        <p:spPr>
          <a:xfrm>
            <a:off x="-1" y="2"/>
            <a:ext cx="8542684" cy="4725143"/>
          </a:xfrm>
          <a:custGeom>
            <a:avLst/>
            <a:gdLst>
              <a:gd name="connsiteX0" fmla="*/ 0 w 8542684"/>
              <a:gd name="connsiteY0" fmla="*/ 0 h 4725143"/>
              <a:gd name="connsiteX1" fmla="*/ 8542684 w 8542684"/>
              <a:gd name="connsiteY1" fmla="*/ 1 h 4725143"/>
              <a:gd name="connsiteX2" fmla="*/ 8542684 w 8542684"/>
              <a:gd name="connsiteY2" fmla="*/ 4423143 h 4725143"/>
              <a:gd name="connsiteX3" fmla="*/ 8240684 w 8542684"/>
              <a:gd name="connsiteY3" fmla="*/ 4725143 h 4725143"/>
              <a:gd name="connsiteX4" fmla="*/ 0 w 8542684"/>
              <a:gd name="connsiteY4" fmla="*/ 4725143 h 47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2684" h="4725143">
                <a:moveTo>
                  <a:pt x="0" y="0"/>
                </a:moveTo>
                <a:lnTo>
                  <a:pt x="8542684" y="1"/>
                </a:lnTo>
                <a:lnTo>
                  <a:pt x="8542684" y="4423143"/>
                </a:lnTo>
                <a:cubicBezTo>
                  <a:pt x="8542684" y="4589933"/>
                  <a:pt x="8407474" y="4725143"/>
                  <a:pt x="8240684" y="4725143"/>
                </a:cubicBezTo>
                <a:lnTo>
                  <a:pt x="0" y="4725143"/>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6" name="Oval 5">
            <a:extLst>
              <a:ext uri="{FF2B5EF4-FFF2-40B4-BE49-F238E27FC236}">
                <a16:creationId xmlns:a16="http://schemas.microsoft.com/office/drawing/2014/main" id="{D618B3FF-9945-EF91-A307-FD07DE70865F}"/>
              </a:ext>
            </a:extLst>
          </p:cNvPr>
          <p:cNvSpPr/>
          <p:nvPr userDrawn="1"/>
        </p:nvSpPr>
        <p:spPr>
          <a:xfrm>
            <a:off x="10486900" y="1139783"/>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EB8F261-FD08-6232-FEDB-A027594063C5}"/>
              </a:ext>
            </a:extLst>
          </p:cNvPr>
          <p:cNvSpPr/>
          <p:nvPr userDrawn="1"/>
        </p:nvSpPr>
        <p:spPr>
          <a:xfrm>
            <a:off x="574587" y="1866191"/>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471BAE5-D251-B5C1-4C81-463BCB90E28E}"/>
              </a:ext>
            </a:extLst>
          </p:cNvPr>
          <p:cNvGrpSpPr/>
          <p:nvPr userDrawn="1"/>
        </p:nvGrpSpPr>
        <p:grpSpPr>
          <a:xfrm>
            <a:off x="10342884" y="764704"/>
            <a:ext cx="823092" cy="749782"/>
            <a:chOff x="9041297" y="4161587"/>
            <a:chExt cx="1785896" cy="1626834"/>
          </a:xfrm>
        </p:grpSpPr>
        <p:sp>
          <p:nvSpPr>
            <p:cNvPr id="9" name="Rectangle 21">
              <a:extLst>
                <a:ext uri="{FF2B5EF4-FFF2-40B4-BE49-F238E27FC236}">
                  <a16:creationId xmlns:a16="http://schemas.microsoft.com/office/drawing/2014/main" id="{AC3C0AB2-7E29-2057-6B74-9A4B41BEA34F}"/>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8D01188-FBE1-6484-45FA-CCC4E44D3BFC}"/>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BA52E598-0B8A-D81D-2F91-C5BF6071EEB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0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le and Challen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AE8F6DB-E423-5824-8E40-EBCF6D6AE412}"/>
              </a:ext>
            </a:extLst>
          </p:cNvPr>
          <p:cNvSpPr/>
          <p:nvPr userDrawn="1"/>
        </p:nvSpPr>
        <p:spPr>
          <a:xfrm>
            <a:off x="2031470" y="113098"/>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5C18EC8-1590-0384-8945-EB47D564544F}"/>
              </a:ext>
            </a:extLst>
          </p:cNvPr>
          <p:cNvSpPr/>
          <p:nvPr userDrawn="1"/>
        </p:nvSpPr>
        <p:spPr>
          <a:xfrm>
            <a:off x="7401622" y="2887561"/>
            <a:ext cx="4177762" cy="379870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2024771-C1A2-9CF4-0785-09B1F3F14389}"/>
              </a:ext>
            </a:extLst>
          </p:cNvPr>
          <p:cNvSpPr/>
          <p:nvPr userDrawn="1"/>
        </p:nvSpPr>
        <p:spPr>
          <a:xfrm>
            <a:off x="-53266" y="285762"/>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98223268-5E26-7982-B6D6-DBF7EA32844F}"/>
              </a:ext>
            </a:extLst>
          </p:cNvPr>
          <p:cNvGrpSpPr/>
          <p:nvPr userDrawn="1"/>
        </p:nvGrpSpPr>
        <p:grpSpPr>
          <a:xfrm>
            <a:off x="693812" y="1862539"/>
            <a:ext cx="1481998" cy="1350002"/>
            <a:chOff x="9041297" y="4161587"/>
            <a:chExt cx="1785896" cy="1626834"/>
          </a:xfrm>
        </p:grpSpPr>
        <p:sp>
          <p:nvSpPr>
            <p:cNvPr id="13" name="Rectangle 21">
              <a:extLst>
                <a:ext uri="{FF2B5EF4-FFF2-40B4-BE49-F238E27FC236}">
                  <a16:creationId xmlns:a16="http://schemas.microsoft.com/office/drawing/2014/main" id="{473361EB-7240-D0CD-247A-A422C499CEA5}"/>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E510226E-C78B-03B1-8209-1F613E30771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21">
              <a:extLst>
                <a:ext uri="{FF2B5EF4-FFF2-40B4-BE49-F238E27FC236}">
                  <a16:creationId xmlns:a16="http://schemas.microsoft.com/office/drawing/2014/main" id="{25DAFF7E-620C-848C-1034-08AE33FEA71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2" name="Picture Placeholder 11">
            <a:extLst>
              <a:ext uri="{FF2B5EF4-FFF2-40B4-BE49-F238E27FC236}">
                <a16:creationId xmlns:a16="http://schemas.microsoft.com/office/drawing/2014/main" id="{EBDB4848-1727-2E56-1478-3928AC348CDD}"/>
              </a:ext>
            </a:extLst>
          </p:cNvPr>
          <p:cNvSpPr>
            <a:spLocks noGrp="1"/>
          </p:cNvSpPr>
          <p:nvPr>
            <p:ph type="pic" sz="quarter" idx="13"/>
          </p:nvPr>
        </p:nvSpPr>
        <p:spPr>
          <a:xfrm>
            <a:off x="-1" y="3789596"/>
            <a:ext cx="5196544" cy="2530289"/>
          </a:xfrm>
          <a:custGeom>
            <a:avLst/>
            <a:gdLst>
              <a:gd name="connsiteX0" fmla="*/ 0 w 5196544"/>
              <a:gd name="connsiteY0" fmla="*/ 0 h 2530289"/>
              <a:gd name="connsiteX1" fmla="*/ 4935874 w 5196544"/>
              <a:gd name="connsiteY1" fmla="*/ 0 h 2530289"/>
              <a:gd name="connsiteX2" fmla="*/ 5196544 w 5196544"/>
              <a:gd name="connsiteY2" fmla="*/ 260670 h 2530289"/>
              <a:gd name="connsiteX3" fmla="*/ 5196544 w 5196544"/>
              <a:gd name="connsiteY3" fmla="*/ 2269619 h 2530289"/>
              <a:gd name="connsiteX4" fmla="*/ 4935874 w 5196544"/>
              <a:gd name="connsiteY4" fmla="*/ 2530289 h 2530289"/>
              <a:gd name="connsiteX5" fmla="*/ 0 w 5196544"/>
              <a:gd name="connsiteY5" fmla="*/ 2530289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544" h="2530289">
                <a:moveTo>
                  <a:pt x="0" y="0"/>
                </a:moveTo>
                <a:lnTo>
                  <a:pt x="4935874" y="0"/>
                </a:lnTo>
                <a:cubicBezTo>
                  <a:pt x="5079838" y="0"/>
                  <a:pt x="5196544" y="116706"/>
                  <a:pt x="5196544" y="260670"/>
                </a:cubicBezTo>
                <a:lnTo>
                  <a:pt x="5196544" y="2269619"/>
                </a:lnTo>
                <a:cubicBezTo>
                  <a:pt x="5196544" y="2413583"/>
                  <a:pt x="5079838" y="2530289"/>
                  <a:pt x="4935874" y="2530289"/>
                </a:cubicBezTo>
                <a:lnTo>
                  <a:pt x="0" y="2530289"/>
                </a:lnTo>
                <a:close/>
              </a:path>
            </a:pathLst>
          </a:custGeom>
        </p:spPr>
        <p:txBody>
          <a:bodyPr wrap="square" anchor="ctr">
            <a:noAutofit/>
          </a:bodyPr>
          <a:lstStyle>
            <a:lvl1pPr marL="0" indent="0" algn="ctr">
              <a:buFontTx/>
              <a:buNone/>
              <a:defRPr/>
            </a:lvl1pPr>
          </a:lstStyle>
          <a:p>
            <a:endParaRPr lang="en-IN"/>
          </a:p>
        </p:txBody>
      </p:sp>
      <p:sp>
        <p:nvSpPr>
          <p:cNvPr id="11" name="Picture Placeholder 10">
            <a:extLst>
              <a:ext uri="{FF2B5EF4-FFF2-40B4-BE49-F238E27FC236}">
                <a16:creationId xmlns:a16="http://schemas.microsoft.com/office/drawing/2014/main" id="{6DA29905-76E8-0CD0-2A05-BDE51CC0B3B9}"/>
              </a:ext>
            </a:extLst>
          </p:cNvPr>
          <p:cNvSpPr>
            <a:spLocks noGrp="1"/>
          </p:cNvSpPr>
          <p:nvPr>
            <p:ph type="pic" sz="quarter" idx="14"/>
          </p:nvPr>
        </p:nvSpPr>
        <p:spPr>
          <a:xfrm>
            <a:off x="6957033" y="499099"/>
            <a:ext cx="5196545" cy="2530289"/>
          </a:xfrm>
          <a:custGeom>
            <a:avLst/>
            <a:gdLst>
              <a:gd name="connsiteX0" fmla="*/ 260670 w 5196545"/>
              <a:gd name="connsiteY0" fmla="*/ 0 h 2530289"/>
              <a:gd name="connsiteX1" fmla="*/ 5196545 w 5196545"/>
              <a:gd name="connsiteY1" fmla="*/ 0 h 2530289"/>
              <a:gd name="connsiteX2" fmla="*/ 5196545 w 5196545"/>
              <a:gd name="connsiteY2" fmla="*/ 2530289 h 2530289"/>
              <a:gd name="connsiteX3" fmla="*/ 260670 w 5196545"/>
              <a:gd name="connsiteY3" fmla="*/ 2530289 h 2530289"/>
              <a:gd name="connsiteX4" fmla="*/ 0 w 5196545"/>
              <a:gd name="connsiteY4" fmla="*/ 2269619 h 2530289"/>
              <a:gd name="connsiteX5" fmla="*/ 0 w 5196545"/>
              <a:gd name="connsiteY5" fmla="*/ 260670 h 2530289"/>
              <a:gd name="connsiteX6" fmla="*/ 260670 w 5196545"/>
              <a:gd name="connsiteY6" fmla="*/ 0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545" h="2530289">
                <a:moveTo>
                  <a:pt x="260670" y="0"/>
                </a:moveTo>
                <a:lnTo>
                  <a:pt x="5196545" y="0"/>
                </a:lnTo>
                <a:lnTo>
                  <a:pt x="5196545" y="2530289"/>
                </a:lnTo>
                <a:lnTo>
                  <a:pt x="260670" y="2530289"/>
                </a:lnTo>
                <a:cubicBezTo>
                  <a:pt x="116706" y="2530289"/>
                  <a:pt x="0" y="2413583"/>
                  <a:pt x="0" y="2269619"/>
                </a:cubicBezTo>
                <a:lnTo>
                  <a:pt x="0" y="260670"/>
                </a:lnTo>
                <a:cubicBezTo>
                  <a:pt x="0" y="116706"/>
                  <a:pt x="116706" y="0"/>
                  <a:pt x="260670" y="0"/>
                </a:cubicBez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189652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orking Process">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955E105A-4E83-AB08-FA97-E54AA1CF7F51}"/>
              </a:ext>
            </a:extLst>
          </p:cNvPr>
          <p:cNvSpPr/>
          <p:nvPr userDrawn="1"/>
        </p:nvSpPr>
        <p:spPr>
          <a:xfrm>
            <a:off x="-112074" y="1134713"/>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CF35899-4D99-905B-B4F2-D6844C798891}"/>
              </a:ext>
            </a:extLst>
          </p:cNvPr>
          <p:cNvSpPr/>
          <p:nvPr userDrawn="1"/>
        </p:nvSpPr>
        <p:spPr>
          <a:xfrm>
            <a:off x="3470646" y="5352607"/>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0091D49-8FF6-44A4-6E50-649B5357E707}"/>
              </a:ext>
            </a:extLst>
          </p:cNvPr>
          <p:cNvSpPr/>
          <p:nvPr userDrawn="1"/>
        </p:nvSpPr>
        <p:spPr>
          <a:xfrm>
            <a:off x="8974732" y="260648"/>
            <a:ext cx="2889589" cy="288958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D32FAAD-EFB9-FB5E-5132-BF75FB23C5B9}"/>
              </a:ext>
            </a:extLst>
          </p:cNvPr>
          <p:cNvGrpSpPr/>
          <p:nvPr userDrawn="1"/>
        </p:nvGrpSpPr>
        <p:grpSpPr>
          <a:xfrm>
            <a:off x="1629916" y="4911213"/>
            <a:ext cx="1093122" cy="995761"/>
            <a:chOff x="9041297" y="4161587"/>
            <a:chExt cx="1785896" cy="1626834"/>
          </a:xfrm>
        </p:grpSpPr>
        <p:sp>
          <p:nvSpPr>
            <p:cNvPr id="9" name="Rectangle 21">
              <a:extLst>
                <a:ext uri="{FF2B5EF4-FFF2-40B4-BE49-F238E27FC236}">
                  <a16:creationId xmlns:a16="http://schemas.microsoft.com/office/drawing/2014/main" id="{F544F713-0626-9341-521D-ACF078E4B698}"/>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BCBDAB6-362B-1DF0-0FAE-7A02FFACA3EB}"/>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29573330-DEB9-4550-B8A5-65A78D948FD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981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 Solution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A2ABD35E-9682-0689-E349-CFB24514E365}"/>
              </a:ext>
            </a:extLst>
          </p:cNvPr>
          <p:cNvSpPr>
            <a:spLocks noGrp="1"/>
          </p:cNvSpPr>
          <p:nvPr>
            <p:ph type="pic" sz="quarter" idx="13"/>
          </p:nvPr>
        </p:nvSpPr>
        <p:spPr>
          <a:xfrm>
            <a:off x="4366219" y="-1"/>
            <a:ext cx="3456384" cy="6858000"/>
          </a:xfrm>
          <a:custGeom>
            <a:avLst/>
            <a:gdLst>
              <a:gd name="connsiteX0" fmla="*/ 0 w 3456384"/>
              <a:gd name="connsiteY0" fmla="*/ 0 h 6858000"/>
              <a:gd name="connsiteX1" fmla="*/ 3456384 w 3456384"/>
              <a:gd name="connsiteY1" fmla="*/ 0 h 6858000"/>
              <a:gd name="connsiteX2" fmla="*/ 3456384 w 3456384"/>
              <a:gd name="connsiteY2" fmla="*/ 6858000 h 6858000"/>
              <a:gd name="connsiteX3" fmla="*/ 0 w 34563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6384" h="6858000">
                <a:moveTo>
                  <a:pt x="0" y="0"/>
                </a:moveTo>
                <a:lnTo>
                  <a:pt x="3456384" y="0"/>
                </a:lnTo>
                <a:lnTo>
                  <a:pt x="3456384" y="6858000"/>
                </a:lnTo>
                <a:lnTo>
                  <a:pt x="0" y="6858000"/>
                </a:ln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
        <p:nvSpPr>
          <p:cNvPr id="9" name="Oval 8">
            <a:extLst>
              <a:ext uri="{FF2B5EF4-FFF2-40B4-BE49-F238E27FC236}">
                <a16:creationId xmlns:a16="http://schemas.microsoft.com/office/drawing/2014/main" id="{3CF36DBE-8C3C-5FFA-1B6D-BBA3EB42C9E6}"/>
              </a:ext>
            </a:extLst>
          </p:cNvPr>
          <p:cNvSpPr/>
          <p:nvPr userDrawn="1"/>
        </p:nvSpPr>
        <p:spPr>
          <a:xfrm>
            <a:off x="693812" y="3717032"/>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2AE2CFA-3D44-4D90-B177-7FA345E40C5A}"/>
              </a:ext>
            </a:extLst>
          </p:cNvPr>
          <p:cNvSpPr/>
          <p:nvPr userDrawn="1"/>
        </p:nvSpPr>
        <p:spPr>
          <a:xfrm>
            <a:off x="7246540" y="285293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CF41C3-C6F1-F882-333B-EED080768DDF}"/>
              </a:ext>
            </a:extLst>
          </p:cNvPr>
          <p:cNvSpPr/>
          <p:nvPr userDrawn="1"/>
        </p:nvSpPr>
        <p:spPr>
          <a:xfrm>
            <a:off x="8752862" y="1340768"/>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94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Key Learning">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A43344E9-47A5-634C-C400-FEC731CC652B}"/>
              </a:ext>
            </a:extLst>
          </p:cNvPr>
          <p:cNvSpPr/>
          <p:nvPr userDrawn="1"/>
        </p:nvSpPr>
        <p:spPr>
          <a:xfrm>
            <a:off x="7246540" y="548680"/>
            <a:ext cx="4204899" cy="365251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52AD982-DDE0-ED88-AAB9-023B25D3DC0D}"/>
              </a:ext>
            </a:extLst>
          </p:cNvPr>
          <p:cNvSpPr/>
          <p:nvPr userDrawn="1"/>
        </p:nvSpPr>
        <p:spPr>
          <a:xfrm>
            <a:off x="1629916" y="1988840"/>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37CC38-3B86-88D7-8B60-F6CF73143D95}"/>
              </a:ext>
            </a:extLst>
          </p:cNvPr>
          <p:cNvSpPr/>
          <p:nvPr userDrawn="1"/>
        </p:nvSpPr>
        <p:spPr>
          <a:xfrm>
            <a:off x="3574132" y="980728"/>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9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Resul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B86E4F-34C1-148E-1A40-D3A2E2345FDF}"/>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6606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and Accolades">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D312E39-80A4-68EB-240C-63C62C5FE84A}"/>
              </a:ext>
            </a:extLst>
          </p:cNvPr>
          <p:cNvSpPr>
            <a:spLocks/>
          </p:cNvSpPr>
          <p:nvPr userDrawn="1"/>
        </p:nvSpPr>
        <p:spPr>
          <a:xfrm>
            <a:off x="43246" y="-150261"/>
            <a:ext cx="4772070" cy="439248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521BB35-372F-F744-A74B-74F6679F59AC}"/>
              </a:ext>
            </a:extLst>
          </p:cNvPr>
          <p:cNvSpPr/>
          <p:nvPr userDrawn="1"/>
        </p:nvSpPr>
        <p:spPr>
          <a:xfrm>
            <a:off x="3286100" y="1890341"/>
            <a:ext cx="4602728" cy="4602728"/>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57F13D-894A-2BE4-E93A-C29B0CF0AB21}"/>
              </a:ext>
            </a:extLst>
          </p:cNvPr>
          <p:cNvSpPr/>
          <p:nvPr userDrawn="1"/>
        </p:nvSpPr>
        <p:spPr>
          <a:xfrm>
            <a:off x="9712169" y="1036456"/>
            <a:ext cx="2433407" cy="2433407"/>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FD384F9-5B31-DDF1-61F3-0A39AAF59DE0}"/>
              </a:ext>
            </a:extLst>
          </p:cNvPr>
          <p:cNvSpPr/>
          <p:nvPr userDrawn="1"/>
        </p:nvSpPr>
        <p:spPr>
          <a:xfrm>
            <a:off x="7674850" y="764704"/>
            <a:ext cx="2866480" cy="2866480"/>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22AEF3D8-F660-DF17-44F7-6173C8E7C23B}"/>
              </a:ext>
            </a:extLst>
          </p:cNvPr>
          <p:cNvSpPr>
            <a:spLocks noGrp="1"/>
          </p:cNvSpPr>
          <p:nvPr>
            <p:ph type="pic" sz="quarter" idx="13"/>
          </p:nvPr>
        </p:nvSpPr>
        <p:spPr>
          <a:xfrm>
            <a:off x="4815316" y="1128482"/>
            <a:ext cx="2558190" cy="4667348"/>
          </a:xfrm>
          <a:custGeom>
            <a:avLst/>
            <a:gdLst>
              <a:gd name="connsiteX0" fmla="*/ 154591 w 2558190"/>
              <a:gd name="connsiteY0" fmla="*/ 0 h 4667348"/>
              <a:gd name="connsiteX1" fmla="*/ 2403599 w 2558190"/>
              <a:gd name="connsiteY1" fmla="*/ 0 h 4667348"/>
              <a:gd name="connsiteX2" fmla="*/ 2558190 w 2558190"/>
              <a:gd name="connsiteY2" fmla="*/ 154591 h 4667348"/>
              <a:gd name="connsiteX3" fmla="*/ 2558190 w 2558190"/>
              <a:gd name="connsiteY3" fmla="*/ 4512757 h 4667348"/>
              <a:gd name="connsiteX4" fmla="*/ 2403599 w 2558190"/>
              <a:gd name="connsiteY4" fmla="*/ 4667348 h 4667348"/>
              <a:gd name="connsiteX5" fmla="*/ 154591 w 2558190"/>
              <a:gd name="connsiteY5" fmla="*/ 4667348 h 4667348"/>
              <a:gd name="connsiteX6" fmla="*/ 0 w 2558190"/>
              <a:gd name="connsiteY6" fmla="*/ 4512757 h 4667348"/>
              <a:gd name="connsiteX7" fmla="*/ 0 w 2558190"/>
              <a:gd name="connsiteY7" fmla="*/ 154591 h 4667348"/>
              <a:gd name="connsiteX8" fmla="*/ 154591 w 2558190"/>
              <a:gd name="connsiteY8" fmla="*/ 0 h 46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190" h="4667348">
                <a:moveTo>
                  <a:pt x="154591" y="0"/>
                </a:moveTo>
                <a:lnTo>
                  <a:pt x="2403599" y="0"/>
                </a:lnTo>
                <a:cubicBezTo>
                  <a:pt x="2488977" y="0"/>
                  <a:pt x="2558190" y="69213"/>
                  <a:pt x="2558190" y="154591"/>
                </a:cubicBezTo>
                <a:lnTo>
                  <a:pt x="2558190" y="4512757"/>
                </a:lnTo>
                <a:cubicBezTo>
                  <a:pt x="2558190" y="4598135"/>
                  <a:pt x="2488977" y="4667348"/>
                  <a:pt x="2403599" y="4667348"/>
                </a:cubicBezTo>
                <a:lnTo>
                  <a:pt x="154591" y="4667348"/>
                </a:lnTo>
                <a:cubicBezTo>
                  <a:pt x="69213" y="4667348"/>
                  <a:pt x="0" y="4598135"/>
                  <a:pt x="0" y="4512757"/>
                </a:cubicBezTo>
                <a:lnTo>
                  <a:pt x="0" y="154591"/>
                </a:lnTo>
                <a:cubicBezTo>
                  <a:pt x="0" y="69213"/>
                  <a:pt x="69213" y="0"/>
                  <a:pt x="154591" y="0"/>
                </a:cubicBez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Tree>
    <p:extLst>
      <p:ext uri="{BB962C8B-B14F-4D97-AF65-F5344CB8AC3E}">
        <p14:creationId xmlns:p14="http://schemas.microsoft.com/office/powerpoint/2010/main" val="88379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358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2" name="Picture Placeholder 21">
            <a:extLst>
              <a:ext uri="{FF2B5EF4-FFF2-40B4-BE49-F238E27FC236}">
                <a16:creationId xmlns:a16="http://schemas.microsoft.com/office/drawing/2014/main" id="{2B5650C2-E08C-4598-8EC7-89A8D48FE6AC}"/>
              </a:ext>
            </a:extLst>
          </p:cNvPr>
          <p:cNvSpPr>
            <a:spLocks noGrp="1"/>
          </p:cNvSpPr>
          <p:nvPr>
            <p:ph type="pic" sz="quarter" idx="13"/>
          </p:nvPr>
        </p:nvSpPr>
        <p:spPr>
          <a:xfrm>
            <a:off x="162867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1" name="Picture Placeholder 20">
            <a:extLst>
              <a:ext uri="{FF2B5EF4-FFF2-40B4-BE49-F238E27FC236}">
                <a16:creationId xmlns:a16="http://schemas.microsoft.com/office/drawing/2014/main" id="{0A257FD5-133A-4019-839B-9B8D9C920F6E}"/>
              </a:ext>
            </a:extLst>
          </p:cNvPr>
          <p:cNvSpPr>
            <a:spLocks noGrp="1"/>
          </p:cNvSpPr>
          <p:nvPr>
            <p:ph type="pic" sz="quarter" idx="14"/>
          </p:nvPr>
        </p:nvSpPr>
        <p:spPr>
          <a:xfrm>
            <a:off x="4029768"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0" name="Picture Placeholder 19">
            <a:extLst>
              <a:ext uri="{FF2B5EF4-FFF2-40B4-BE49-F238E27FC236}">
                <a16:creationId xmlns:a16="http://schemas.microsoft.com/office/drawing/2014/main" id="{E1F55C54-E9B3-40ED-8D05-3526488BFA39}"/>
              </a:ext>
            </a:extLst>
          </p:cNvPr>
          <p:cNvSpPr>
            <a:spLocks noGrp="1"/>
          </p:cNvSpPr>
          <p:nvPr>
            <p:ph type="pic" sz="quarter" idx="15"/>
          </p:nvPr>
        </p:nvSpPr>
        <p:spPr>
          <a:xfrm>
            <a:off x="6430861"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19" name="Picture Placeholder 18">
            <a:extLst>
              <a:ext uri="{FF2B5EF4-FFF2-40B4-BE49-F238E27FC236}">
                <a16:creationId xmlns:a16="http://schemas.microsoft.com/office/drawing/2014/main" id="{CDCA4FEE-6297-46D0-BF4D-ECE364C17E89}"/>
              </a:ext>
            </a:extLst>
          </p:cNvPr>
          <p:cNvSpPr>
            <a:spLocks noGrp="1"/>
          </p:cNvSpPr>
          <p:nvPr>
            <p:ph type="pic" sz="quarter" idx="16"/>
          </p:nvPr>
        </p:nvSpPr>
        <p:spPr>
          <a:xfrm>
            <a:off x="883195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Tree>
    <p:extLst>
      <p:ext uri="{BB962C8B-B14F-4D97-AF65-F5344CB8AC3E}">
        <p14:creationId xmlns:p14="http://schemas.microsoft.com/office/powerpoint/2010/main" val="79482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646-C95C-4912-8FE7-AD51417CD8AC}"/>
              </a:ext>
            </a:extLst>
          </p:cNvPr>
          <p:cNvSpPr>
            <a:spLocks noGrp="1"/>
          </p:cNvSpPr>
          <p:nvPr>
            <p:ph type="ctrTitle"/>
          </p:nvPr>
        </p:nvSpPr>
        <p:spPr>
          <a:xfrm>
            <a:off x="1523603" y="1122363"/>
            <a:ext cx="9141619"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D4B7A2D-77B9-418F-8D23-FF03B828B915}"/>
              </a:ext>
            </a:extLst>
          </p:cNvPr>
          <p:cNvSpPr>
            <a:spLocks noGrp="1"/>
          </p:cNvSpPr>
          <p:nvPr>
            <p:ph type="subTitle" idx="1"/>
          </p:nvPr>
        </p:nvSpPr>
        <p:spPr>
          <a:xfrm>
            <a:off x="1523603" y="3602037"/>
            <a:ext cx="9141619" cy="1655763"/>
          </a:xfrm>
        </p:spPr>
        <p:txBody>
          <a:bodyPr/>
          <a:lstStyle>
            <a:lvl1pPr marL="0" indent="0" algn="ctr">
              <a:buNone/>
              <a:defRPr sz="2399"/>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D8B1C-50F8-4651-B30F-2E38793FE432}"/>
              </a:ext>
            </a:extLst>
          </p:cNvPr>
          <p:cNvSpPr>
            <a:spLocks noGrp="1"/>
          </p:cNvSpPr>
          <p:nvPr>
            <p:ph type="dt" sz="half" idx="10"/>
          </p:nvPr>
        </p:nvSpPr>
        <p:spPr/>
        <p:txBody>
          <a:bodyPr/>
          <a:lstStyle/>
          <a:p>
            <a:fld id="{497CC2A5-34CE-42E5-A099-A0D316B7FBCA}" type="datetimeFigureOut">
              <a:rPr lang="en-US" smtClean="0"/>
              <a:t>10/11/2023</a:t>
            </a:fld>
            <a:endParaRPr lang="en-US"/>
          </a:p>
        </p:txBody>
      </p:sp>
      <p:sp>
        <p:nvSpPr>
          <p:cNvPr id="5" name="Footer Placeholder 4">
            <a:extLst>
              <a:ext uri="{FF2B5EF4-FFF2-40B4-BE49-F238E27FC236}">
                <a16:creationId xmlns:a16="http://schemas.microsoft.com/office/drawing/2014/main" id="{EEE5FC17-A21A-4477-A23F-E9386209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115D-92EA-45CA-B64F-E32020BCF76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8037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444-C7E5-4C7F-85D1-191269132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A633C-B1D9-4CDA-97FE-87B9F668A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6525D-1BD9-4103-ADEE-E3F51D0360D4}"/>
              </a:ext>
            </a:extLst>
          </p:cNvPr>
          <p:cNvSpPr>
            <a:spLocks noGrp="1"/>
          </p:cNvSpPr>
          <p:nvPr>
            <p:ph type="dt" sz="half" idx="10"/>
          </p:nvPr>
        </p:nvSpPr>
        <p:spPr/>
        <p:txBody>
          <a:bodyPr/>
          <a:lstStyle/>
          <a:p>
            <a:fld id="{497CC2A5-34CE-42E5-A099-A0D316B7FBCA}" type="datetimeFigureOut">
              <a:rPr lang="en-US" smtClean="0"/>
              <a:t>10/11/2023</a:t>
            </a:fld>
            <a:endParaRPr lang="en-US"/>
          </a:p>
        </p:txBody>
      </p:sp>
      <p:sp>
        <p:nvSpPr>
          <p:cNvPr id="5" name="Footer Placeholder 4">
            <a:extLst>
              <a:ext uri="{FF2B5EF4-FFF2-40B4-BE49-F238E27FC236}">
                <a16:creationId xmlns:a16="http://schemas.microsoft.com/office/drawing/2014/main" id="{2D9A2D16-E8D0-47DB-8084-BF11A982E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83B8C-BFA9-4640-A00E-3716F9BF1C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308326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70" y="-174172"/>
            <a:ext cx="8410275"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005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10/11/2023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10/11/2023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244598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30.xml"/><Relationship Id="rId7" Type="http://schemas.openxmlformats.org/officeDocument/2006/relationships/image" Target="../media/image130.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29.gif"/><Relationship Id="rId5" Type="http://schemas.openxmlformats.org/officeDocument/2006/relationships/customXml" Target="../ink/ink13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31.jpeg"/><Relationship Id="rId5" Type="http://schemas.openxmlformats.org/officeDocument/2006/relationships/customXml" Target="../ink/ink13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customXml" Target="../ink/ink134.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36.xml"/><Relationship Id="rId5" Type="http://schemas.openxmlformats.org/officeDocument/2006/relationships/customXml" Target="../ink/ink13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138.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png"/><Relationship Id="rId5" Type="http://schemas.openxmlformats.org/officeDocument/2006/relationships/hyperlink" Target="https://youtu.be/dIMPMNlT7jQ" TargetMode="External"/><Relationship Id="rId10" Type="http://schemas.openxmlformats.org/officeDocument/2006/relationships/customXml" Target="../ink/ink137.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2.png"/><Relationship Id="rId3" Type="http://schemas.openxmlformats.org/officeDocument/2006/relationships/customXml" Target="../ink/ink4.xml"/><Relationship Id="rId7" Type="http://schemas.openxmlformats.org/officeDocument/2006/relationships/image" Target="../media/image8.png"/><Relationship Id="rId12" Type="http://schemas.openxmlformats.org/officeDocument/2006/relationships/customXml" Target="../ink/ink9.xml"/><Relationship Id="rId17" Type="http://schemas.openxmlformats.org/officeDocument/2006/relationships/image" Target="../media/image14.png"/><Relationship Id="rId2" Type="http://schemas.openxmlformats.org/officeDocument/2006/relationships/image" Target="../media/image6.png"/><Relationship Id="rId16" Type="http://schemas.openxmlformats.org/officeDocument/2006/relationships/customXml" Target="../ink/ink11.xml"/><Relationship Id="rId1" Type="http://schemas.openxmlformats.org/officeDocument/2006/relationships/slideLayout" Target="../slideLayouts/slideLayout18.xml"/><Relationship Id="rId6" Type="http://schemas.openxmlformats.org/officeDocument/2006/relationships/customXml" Target="../ink/ink6.xml"/><Relationship Id="rId11" Type="http://schemas.openxmlformats.org/officeDocument/2006/relationships/image" Target="../media/image10.png"/><Relationship Id="rId5" Type="http://schemas.openxmlformats.org/officeDocument/2006/relationships/customXml" Target="../ink/ink5.xml"/><Relationship Id="rId15" Type="http://schemas.openxmlformats.org/officeDocument/2006/relationships/image" Target="../media/image13.png"/><Relationship Id="rId10" Type="http://schemas.openxmlformats.org/officeDocument/2006/relationships/customXml" Target="../ink/ink8.xml"/><Relationship Id="rId4" Type="http://schemas.openxmlformats.org/officeDocument/2006/relationships/image" Target="../media/image110.png"/><Relationship Id="rId9" Type="http://schemas.openxmlformats.org/officeDocument/2006/relationships/image" Target="../media/image9.png"/><Relationship Id="rId14" Type="http://schemas.openxmlformats.org/officeDocument/2006/relationships/customXml" Target="../ink/ink10.xml"/></Relationships>
</file>

<file path=ppt/slides/_rels/slide5.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17" Type="http://schemas.openxmlformats.org/officeDocument/2006/relationships/image" Target="../media/image73.png"/><Relationship Id="rId21" Type="http://schemas.openxmlformats.org/officeDocument/2006/relationships/image" Target="../media/image25.png"/><Relationship Id="rId42" Type="http://schemas.openxmlformats.org/officeDocument/2006/relationships/customXml" Target="../ink/ink32.xml"/><Relationship Id="rId63" Type="http://schemas.openxmlformats.org/officeDocument/2006/relationships/image" Target="../media/image46.png"/><Relationship Id="rId84" Type="http://schemas.openxmlformats.org/officeDocument/2006/relationships/customXml" Target="../ink/ink53.xml"/><Relationship Id="rId138" Type="http://schemas.openxmlformats.org/officeDocument/2006/relationships/customXml" Target="../ink/ink80.xml"/><Relationship Id="rId159" Type="http://schemas.openxmlformats.org/officeDocument/2006/relationships/image" Target="../media/image94.png"/><Relationship Id="rId170" Type="http://schemas.openxmlformats.org/officeDocument/2006/relationships/customXml" Target="../ink/ink96.xml"/><Relationship Id="rId191" Type="http://schemas.openxmlformats.org/officeDocument/2006/relationships/image" Target="../media/image111.png"/><Relationship Id="rId205" Type="http://schemas.openxmlformats.org/officeDocument/2006/relationships/image" Target="../media/image118.png"/><Relationship Id="rId107" Type="http://schemas.openxmlformats.org/officeDocument/2006/relationships/image" Target="../media/image68.png"/><Relationship Id="rId11" Type="http://schemas.openxmlformats.org/officeDocument/2006/relationships/image" Target="../media/image20.png"/><Relationship Id="rId32" Type="http://schemas.openxmlformats.org/officeDocument/2006/relationships/customXml" Target="../ink/ink27.xml"/><Relationship Id="rId53" Type="http://schemas.openxmlformats.org/officeDocument/2006/relationships/image" Target="../media/image41.png"/><Relationship Id="rId74" Type="http://schemas.openxmlformats.org/officeDocument/2006/relationships/customXml" Target="../ink/ink48.xml"/><Relationship Id="rId128" Type="http://schemas.openxmlformats.org/officeDocument/2006/relationships/customXml" Target="../ink/ink75.xml"/><Relationship Id="rId149" Type="http://schemas.openxmlformats.org/officeDocument/2006/relationships/image" Target="../media/image89.png"/><Relationship Id="rId5" Type="http://schemas.openxmlformats.org/officeDocument/2006/relationships/image" Target="../media/image17.png"/><Relationship Id="rId95" Type="http://schemas.openxmlformats.org/officeDocument/2006/relationships/image" Target="../media/image62.png"/><Relationship Id="rId160" Type="http://schemas.openxmlformats.org/officeDocument/2006/relationships/customXml" Target="../ink/ink91.xml"/><Relationship Id="rId181" Type="http://schemas.openxmlformats.org/officeDocument/2006/relationships/image" Target="../media/image105.png"/><Relationship Id="rId216" Type="http://schemas.openxmlformats.org/officeDocument/2006/relationships/customXml" Target="../ink/ink119.xml"/><Relationship Id="rId22" Type="http://schemas.openxmlformats.org/officeDocument/2006/relationships/customXml" Target="../ink/ink22.xml"/><Relationship Id="rId43" Type="http://schemas.openxmlformats.org/officeDocument/2006/relationships/image" Target="../media/image36.png"/><Relationship Id="rId64" Type="http://schemas.openxmlformats.org/officeDocument/2006/relationships/customXml" Target="../ink/ink43.xml"/><Relationship Id="rId118" Type="http://schemas.openxmlformats.org/officeDocument/2006/relationships/customXml" Target="../ink/ink70.xml"/><Relationship Id="rId139" Type="http://schemas.openxmlformats.org/officeDocument/2006/relationships/image" Target="../media/image84.png"/><Relationship Id="rId85" Type="http://schemas.openxmlformats.org/officeDocument/2006/relationships/image" Target="../media/image57.png"/><Relationship Id="rId150" Type="http://schemas.openxmlformats.org/officeDocument/2006/relationships/customXml" Target="../ink/ink86.xml"/><Relationship Id="rId171" Type="http://schemas.openxmlformats.org/officeDocument/2006/relationships/image" Target="../media/image100.png"/><Relationship Id="rId192" Type="http://schemas.openxmlformats.org/officeDocument/2006/relationships/customXml" Target="../ink/ink107.xml"/><Relationship Id="rId206" Type="http://schemas.openxmlformats.org/officeDocument/2006/relationships/customXml" Target="../ink/ink114.xml"/><Relationship Id="rId12" Type="http://schemas.openxmlformats.org/officeDocument/2006/relationships/customXml" Target="../ink/ink17.xml"/><Relationship Id="rId33" Type="http://schemas.openxmlformats.org/officeDocument/2006/relationships/image" Target="../media/image31.png"/><Relationship Id="rId108" Type="http://schemas.openxmlformats.org/officeDocument/2006/relationships/customXml" Target="../ink/ink65.xml"/><Relationship Id="rId129" Type="http://schemas.openxmlformats.org/officeDocument/2006/relationships/image" Target="../media/image79.png"/><Relationship Id="rId54" Type="http://schemas.openxmlformats.org/officeDocument/2006/relationships/customXml" Target="../ink/ink38.xml"/><Relationship Id="rId75" Type="http://schemas.openxmlformats.org/officeDocument/2006/relationships/image" Target="../media/image52.png"/><Relationship Id="rId96" Type="http://schemas.openxmlformats.org/officeDocument/2006/relationships/customXml" Target="../ink/ink59.xml"/><Relationship Id="rId140" Type="http://schemas.openxmlformats.org/officeDocument/2006/relationships/customXml" Target="../ink/ink81.xml"/><Relationship Id="rId161" Type="http://schemas.openxmlformats.org/officeDocument/2006/relationships/image" Target="../media/image95.png"/><Relationship Id="rId182" Type="http://schemas.openxmlformats.org/officeDocument/2006/relationships/customXml" Target="../ink/ink102.xml"/><Relationship Id="rId217" Type="http://schemas.openxmlformats.org/officeDocument/2006/relationships/image" Target="../media/image124.png"/><Relationship Id="rId6" Type="http://schemas.openxmlformats.org/officeDocument/2006/relationships/customXml" Target="../ink/ink14.xml"/><Relationship Id="rId23" Type="http://schemas.openxmlformats.org/officeDocument/2006/relationships/image" Target="../media/image26.png"/><Relationship Id="rId119" Type="http://schemas.openxmlformats.org/officeDocument/2006/relationships/image" Target="../media/image74.png"/><Relationship Id="rId44" Type="http://schemas.openxmlformats.org/officeDocument/2006/relationships/customXml" Target="../ink/ink33.xml"/><Relationship Id="rId65" Type="http://schemas.openxmlformats.org/officeDocument/2006/relationships/image" Target="../media/image47.png"/><Relationship Id="rId86" Type="http://schemas.openxmlformats.org/officeDocument/2006/relationships/customXml" Target="../ink/ink54.xml"/><Relationship Id="rId130" Type="http://schemas.openxmlformats.org/officeDocument/2006/relationships/customXml" Target="../ink/ink76.xml"/><Relationship Id="rId151" Type="http://schemas.openxmlformats.org/officeDocument/2006/relationships/image" Target="../media/image90.png"/><Relationship Id="rId172" Type="http://schemas.openxmlformats.org/officeDocument/2006/relationships/customXml" Target="../ink/ink97.xml"/><Relationship Id="rId193" Type="http://schemas.openxmlformats.org/officeDocument/2006/relationships/image" Target="../media/image112.png"/><Relationship Id="rId207" Type="http://schemas.openxmlformats.org/officeDocument/2006/relationships/image" Target="../media/image119.png"/><Relationship Id="rId13" Type="http://schemas.openxmlformats.org/officeDocument/2006/relationships/image" Target="../media/image21.png"/><Relationship Id="rId109" Type="http://schemas.openxmlformats.org/officeDocument/2006/relationships/image" Target="../media/image69.png"/><Relationship Id="rId34" Type="http://schemas.openxmlformats.org/officeDocument/2006/relationships/customXml" Target="../ink/ink28.xml"/><Relationship Id="rId55" Type="http://schemas.openxmlformats.org/officeDocument/2006/relationships/image" Target="../media/image42.png"/><Relationship Id="rId76" Type="http://schemas.openxmlformats.org/officeDocument/2006/relationships/customXml" Target="../ink/ink49.xml"/><Relationship Id="rId97" Type="http://schemas.openxmlformats.org/officeDocument/2006/relationships/image" Target="../media/image63.png"/><Relationship Id="rId120" Type="http://schemas.openxmlformats.org/officeDocument/2006/relationships/customXml" Target="../ink/ink71.xml"/><Relationship Id="rId141" Type="http://schemas.openxmlformats.org/officeDocument/2006/relationships/image" Target="../media/image85.png"/><Relationship Id="rId7" Type="http://schemas.openxmlformats.org/officeDocument/2006/relationships/image" Target="../media/image18.png"/><Relationship Id="rId162" Type="http://schemas.openxmlformats.org/officeDocument/2006/relationships/customXml" Target="../ink/ink92.xml"/><Relationship Id="rId183" Type="http://schemas.openxmlformats.org/officeDocument/2006/relationships/image" Target="../media/image106.png"/><Relationship Id="rId218" Type="http://schemas.openxmlformats.org/officeDocument/2006/relationships/customXml" Target="../ink/ink120.xml"/><Relationship Id="rId24" Type="http://schemas.openxmlformats.org/officeDocument/2006/relationships/customXml" Target="../ink/ink23.xml"/><Relationship Id="rId45" Type="http://schemas.openxmlformats.org/officeDocument/2006/relationships/image" Target="../media/image37.png"/><Relationship Id="rId66" Type="http://schemas.openxmlformats.org/officeDocument/2006/relationships/customXml" Target="../ink/ink44.xml"/><Relationship Id="rId87" Type="http://schemas.openxmlformats.org/officeDocument/2006/relationships/image" Target="../media/image58.png"/><Relationship Id="rId110" Type="http://schemas.openxmlformats.org/officeDocument/2006/relationships/customXml" Target="../ink/ink66.xml"/><Relationship Id="rId131" Type="http://schemas.openxmlformats.org/officeDocument/2006/relationships/image" Target="../media/image80.png"/><Relationship Id="rId152" Type="http://schemas.openxmlformats.org/officeDocument/2006/relationships/customXml" Target="../ink/ink87.xml"/><Relationship Id="rId173" Type="http://schemas.openxmlformats.org/officeDocument/2006/relationships/image" Target="../media/image101.png"/><Relationship Id="rId194" Type="http://schemas.openxmlformats.org/officeDocument/2006/relationships/customXml" Target="../ink/ink108.xml"/><Relationship Id="rId208" Type="http://schemas.openxmlformats.org/officeDocument/2006/relationships/customXml" Target="../ink/ink115.xml"/><Relationship Id="rId14" Type="http://schemas.openxmlformats.org/officeDocument/2006/relationships/customXml" Target="../ink/ink18.xml"/><Relationship Id="rId35" Type="http://schemas.openxmlformats.org/officeDocument/2006/relationships/image" Target="../media/image32.png"/><Relationship Id="rId56" Type="http://schemas.openxmlformats.org/officeDocument/2006/relationships/customXml" Target="../ink/ink39.xml"/><Relationship Id="rId77" Type="http://schemas.openxmlformats.org/officeDocument/2006/relationships/image" Target="../media/image53.png"/><Relationship Id="rId100" Type="http://schemas.openxmlformats.org/officeDocument/2006/relationships/customXml" Target="../ink/ink61.xml"/><Relationship Id="rId8" Type="http://schemas.openxmlformats.org/officeDocument/2006/relationships/customXml" Target="../ink/ink15.xml"/><Relationship Id="rId98" Type="http://schemas.openxmlformats.org/officeDocument/2006/relationships/customXml" Target="../ink/ink60.xml"/><Relationship Id="rId121" Type="http://schemas.openxmlformats.org/officeDocument/2006/relationships/image" Target="../media/image75.png"/><Relationship Id="rId142" Type="http://schemas.openxmlformats.org/officeDocument/2006/relationships/customXml" Target="../ink/ink82.xml"/><Relationship Id="rId163" Type="http://schemas.openxmlformats.org/officeDocument/2006/relationships/image" Target="../media/image96.png"/><Relationship Id="rId184" Type="http://schemas.openxmlformats.org/officeDocument/2006/relationships/customXml" Target="../ink/ink103.xml"/><Relationship Id="rId219" Type="http://schemas.openxmlformats.org/officeDocument/2006/relationships/image" Target="../media/image125.png"/><Relationship Id="rId3" Type="http://schemas.openxmlformats.org/officeDocument/2006/relationships/image" Target="../media/image16.png"/><Relationship Id="rId214" Type="http://schemas.openxmlformats.org/officeDocument/2006/relationships/customXml" Target="../ink/ink118.xml"/><Relationship Id="rId25" Type="http://schemas.openxmlformats.org/officeDocument/2006/relationships/image" Target="../media/image27.png"/><Relationship Id="rId46" Type="http://schemas.openxmlformats.org/officeDocument/2006/relationships/customXml" Target="../ink/ink34.xml"/><Relationship Id="rId67" Type="http://schemas.openxmlformats.org/officeDocument/2006/relationships/image" Target="../media/image48.png"/><Relationship Id="rId116" Type="http://schemas.openxmlformats.org/officeDocument/2006/relationships/customXml" Target="../ink/ink69.xml"/><Relationship Id="rId137" Type="http://schemas.openxmlformats.org/officeDocument/2006/relationships/image" Target="../media/image83.png"/><Relationship Id="rId158" Type="http://schemas.openxmlformats.org/officeDocument/2006/relationships/customXml" Target="../ink/ink90.xml"/><Relationship Id="rId20" Type="http://schemas.openxmlformats.org/officeDocument/2006/relationships/customXml" Target="../ink/ink21.xml"/><Relationship Id="rId41" Type="http://schemas.openxmlformats.org/officeDocument/2006/relationships/image" Target="../media/image35.png"/><Relationship Id="rId62" Type="http://schemas.openxmlformats.org/officeDocument/2006/relationships/customXml" Target="../ink/ink42.xml"/><Relationship Id="rId83" Type="http://schemas.openxmlformats.org/officeDocument/2006/relationships/image" Target="../media/image56.png"/><Relationship Id="rId88" Type="http://schemas.openxmlformats.org/officeDocument/2006/relationships/customXml" Target="../ink/ink55.xml"/><Relationship Id="rId111" Type="http://schemas.openxmlformats.org/officeDocument/2006/relationships/image" Target="../media/image70.png"/><Relationship Id="rId132" Type="http://schemas.openxmlformats.org/officeDocument/2006/relationships/customXml" Target="../ink/ink77.xml"/><Relationship Id="rId153" Type="http://schemas.openxmlformats.org/officeDocument/2006/relationships/image" Target="../media/image91.png"/><Relationship Id="rId174" Type="http://schemas.openxmlformats.org/officeDocument/2006/relationships/customXml" Target="../ink/ink98.xml"/><Relationship Id="rId179" Type="http://schemas.openxmlformats.org/officeDocument/2006/relationships/image" Target="../media/image104.png"/><Relationship Id="rId195" Type="http://schemas.openxmlformats.org/officeDocument/2006/relationships/image" Target="../media/image113.png"/><Relationship Id="rId209" Type="http://schemas.openxmlformats.org/officeDocument/2006/relationships/image" Target="../media/image120.png"/><Relationship Id="rId190" Type="http://schemas.openxmlformats.org/officeDocument/2006/relationships/customXml" Target="../ink/ink106.xml"/><Relationship Id="rId204" Type="http://schemas.openxmlformats.org/officeDocument/2006/relationships/customXml" Target="../ink/ink113.xml"/><Relationship Id="rId220" Type="http://schemas.openxmlformats.org/officeDocument/2006/relationships/customXml" Target="../ink/ink121.xml"/><Relationship Id="rId225" Type="http://schemas.openxmlformats.org/officeDocument/2006/relationships/image" Target="../media/image128.png"/><Relationship Id="rId15" Type="http://schemas.openxmlformats.org/officeDocument/2006/relationships/image" Target="../media/image22.png"/><Relationship Id="rId36" Type="http://schemas.openxmlformats.org/officeDocument/2006/relationships/customXml" Target="../ink/ink29.xml"/><Relationship Id="rId57" Type="http://schemas.openxmlformats.org/officeDocument/2006/relationships/image" Target="../media/image43.png"/><Relationship Id="rId106" Type="http://schemas.openxmlformats.org/officeDocument/2006/relationships/customXml" Target="../ink/ink64.xml"/><Relationship Id="rId127" Type="http://schemas.openxmlformats.org/officeDocument/2006/relationships/image" Target="../media/image78.png"/><Relationship Id="rId10" Type="http://schemas.openxmlformats.org/officeDocument/2006/relationships/customXml" Target="../ink/ink16.xml"/><Relationship Id="rId31" Type="http://schemas.openxmlformats.org/officeDocument/2006/relationships/image" Target="../media/image30.png"/><Relationship Id="rId52" Type="http://schemas.openxmlformats.org/officeDocument/2006/relationships/customXml" Target="../ink/ink37.xml"/><Relationship Id="rId73" Type="http://schemas.openxmlformats.org/officeDocument/2006/relationships/image" Target="../media/image51.png"/><Relationship Id="rId78" Type="http://schemas.openxmlformats.org/officeDocument/2006/relationships/customXml" Target="../ink/ink50.xml"/><Relationship Id="rId94" Type="http://schemas.openxmlformats.org/officeDocument/2006/relationships/customXml" Target="../ink/ink58.xml"/><Relationship Id="rId99" Type="http://schemas.openxmlformats.org/officeDocument/2006/relationships/image" Target="../media/image64.png"/><Relationship Id="rId101" Type="http://schemas.openxmlformats.org/officeDocument/2006/relationships/image" Target="../media/image65.png"/><Relationship Id="rId122" Type="http://schemas.openxmlformats.org/officeDocument/2006/relationships/customXml" Target="../ink/ink72.xml"/><Relationship Id="rId143" Type="http://schemas.openxmlformats.org/officeDocument/2006/relationships/image" Target="../media/image86.png"/><Relationship Id="rId148" Type="http://schemas.openxmlformats.org/officeDocument/2006/relationships/customXml" Target="../ink/ink85.xml"/><Relationship Id="rId164" Type="http://schemas.openxmlformats.org/officeDocument/2006/relationships/customXml" Target="../ink/ink93.xml"/><Relationship Id="rId169" Type="http://schemas.openxmlformats.org/officeDocument/2006/relationships/image" Target="../media/image99.png"/><Relationship Id="rId185" Type="http://schemas.openxmlformats.org/officeDocument/2006/relationships/image" Target="../media/image107.png"/><Relationship Id="rId4" Type="http://schemas.openxmlformats.org/officeDocument/2006/relationships/customXml" Target="../ink/ink13.xml"/><Relationship Id="rId9" Type="http://schemas.openxmlformats.org/officeDocument/2006/relationships/image" Target="../media/image19.png"/><Relationship Id="rId180" Type="http://schemas.openxmlformats.org/officeDocument/2006/relationships/customXml" Target="../ink/ink101.xml"/><Relationship Id="rId210" Type="http://schemas.openxmlformats.org/officeDocument/2006/relationships/customXml" Target="../ink/ink116.xml"/><Relationship Id="rId215" Type="http://schemas.openxmlformats.org/officeDocument/2006/relationships/image" Target="../media/image123.png"/><Relationship Id="rId26" Type="http://schemas.openxmlformats.org/officeDocument/2006/relationships/customXml" Target="../ink/ink24.xml"/><Relationship Id="rId47" Type="http://schemas.openxmlformats.org/officeDocument/2006/relationships/image" Target="../media/image38.png"/><Relationship Id="rId68" Type="http://schemas.openxmlformats.org/officeDocument/2006/relationships/customXml" Target="../ink/ink45.xml"/><Relationship Id="rId89" Type="http://schemas.openxmlformats.org/officeDocument/2006/relationships/image" Target="../media/image59.png"/><Relationship Id="rId112" Type="http://schemas.openxmlformats.org/officeDocument/2006/relationships/customXml" Target="../ink/ink67.xml"/><Relationship Id="rId133" Type="http://schemas.openxmlformats.org/officeDocument/2006/relationships/image" Target="../media/image81.png"/><Relationship Id="rId154" Type="http://schemas.openxmlformats.org/officeDocument/2006/relationships/customXml" Target="../ink/ink88.xml"/><Relationship Id="rId175" Type="http://schemas.openxmlformats.org/officeDocument/2006/relationships/image" Target="../media/image102.png"/><Relationship Id="rId196" Type="http://schemas.openxmlformats.org/officeDocument/2006/relationships/customXml" Target="../ink/ink109.xml"/><Relationship Id="rId200" Type="http://schemas.openxmlformats.org/officeDocument/2006/relationships/customXml" Target="../ink/ink111.xml"/><Relationship Id="rId16" Type="http://schemas.openxmlformats.org/officeDocument/2006/relationships/customXml" Target="../ink/ink19.xml"/><Relationship Id="rId221" Type="http://schemas.openxmlformats.org/officeDocument/2006/relationships/image" Target="../media/image126.png"/><Relationship Id="rId37" Type="http://schemas.openxmlformats.org/officeDocument/2006/relationships/image" Target="../media/image33.png"/><Relationship Id="rId58" Type="http://schemas.openxmlformats.org/officeDocument/2006/relationships/customXml" Target="../ink/ink40.xml"/><Relationship Id="rId79" Type="http://schemas.openxmlformats.org/officeDocument/2006/relationships/image" Target="../media/image54.png"/><Relationship Id="rId102" Type="http://schemas.openxmlformats.org/officeDocument/2006/relationships/customXml" Target="../ink/ink62.xml"/><Relationship Id="rId123" Type="http://schemas.openxmlformats.org/officeDocument/2006/relationships/image" Target="../media/image76.png"/><Relationship Id="rId144" Type="http://schemas.openxmlformats.org/officeDocument/2006/relationships/customXml" Target="../ink/ink83.xml"/><Relationship Id="rId90" Type="http://schemas.openxmlformats.org/officeDocument/2006/relationships/customXml" Target="../ink/ink56.xml"/><Relationship Id="rId165" Type="http://schemas.openxmlformats.org/officeDocument/2006/relationships/image" Target="../media/image97.png"/><Relationship Id="rId186" Type="http://schemas.openxmlformats.org/officeDocument/2006/relationships/customXml" Target="../ink/ink104.xml"/><Relationship Id="rId211" Type="http://schemas.openxmlformats.org/officeDocument/2006/relationships/image" Target="../media/image121.png"/><Relationship Id="rId27" Type="http://schemas.openxmlformats.org/officeDocument/2006/relationships/image" Target="../media/image28.png"/><Relationship Id="rId48" Type="http://schemas.openxmlformats.org/officeDocument/2006/relationships/customXml" Target="../ink/ink35.xml"/><Relationship Id="rId69" Type="http://schemas.openxmlformats.org/officeDocument/2006/relationships/image" Target="../media/image49.png"/><Relationship Id="rId113" Type="http://schemas.openxmlformats.org/officeDocument/2006/relationships/image" Target="../media/image71.png"/><Relationship Id="rId134" Type="http://schemas.openxmlformats.org/officeDocument/2006/relationships/customXml" Target="../ink/ink78.xml"/><Relationship Id="rId80" Type="http://schemas.openxmlformats.org/officeDocument/2006/relationships/customXml" Target="../ink/ink51.xml"/><Relationship Id="rId155" Type="http://schemas.openxmlformats.org/officeDocument/2006/relationships/image" Target="../media/image92.png"/><Relationship Id="rId176" Type="http://schemas.openxmlformats.org/officeDocument/2006/relationships/customXml" Target="../ink/ink99.xml"/><Relationship Id="rId197" Type="http://schemas.openxmlformats.org/officeDocument/2006/relationships/image" Target="../media/image114.png"/><Relationship Id="rId201" Type="http://schemas.openxmlformats.org/officeDocument/2006/relationships/image" Target="../media/image116.png"/><Relationship Id="rId222" Type="http://schemas.openxmlformats.org/officeDocument/2006/relationships/customXml" Target="../ink/ink122.xml"/><Relationship Id="rId17" Type="http://schemas.openxmlformats.org/officeDocument/2006/relationships/image" Target="../media/image23.png"/><Relationship Id="rId38" Type="http://schemas.openxmlformats.org/officeDocument/2006/relationships/customXml" Target="../ink/ink30.xml"/><Relationship Id="rId59" Type="http://schemas.openxmlformats.org/officeDocument/2006/relationships/image" Target="../media/image44.png"/><Relationship Id="rId103" Type="http://schemas.openxmlformats.org/officeDocument/2006/relationships/image" Target="../media/image66.png"/><Relationship Id="rId124" Type="http://schemas.openxmlformats.org/officeDocument/2006/relationships/customXml" Target="../ink/ink73.xml"/><Relationship Id="rId70" Type="http://schemas.openxmlformats.org/officeDocument/2006/relationships/customXml" Target="../ink/ink46.xml"/><Relationship Id="rId91" Type="http://schemas.openxmlformats.org/officeDocument/2006/relationships/image" Target="../media/image60.png"/><Relationship Id="rId145" Type="http://schemas.openxmlformats.org/officeDocument/2006/relationships/image" Target="../media/image87.png"/><Relationship Id="rId166" Type="http://schemas.openxmlformats.org/officeDocument/2006/relationships/customXml" Target="../ink/ink94.xml"/><Relationship Id="rId187" Type="http://schemas.openxmlformats.org/officeDocument/2006/relationships/image" Target="../media/image108.png"/><Relationship Id="rId1" Type="http://schemas.openxmlformats.org/officeDocument/2006/relationships/slideLayout" Target="../slideLayouts/slideLayout14.xml"/><Relationship Id="rId212" Type="http://schemas.openxmlformats.org/officeDocument/2006/relationships/customXml" Target="../ink/ink117.xml"/><Relationship Id="rId28" Type="http://schemas.openxmlformats.org/officeDocument/2006/relationships/customXml" Target="../ink/ink25.xml"/><Relationship Id="rId49" Type="http://schemas.openxmlformats.org/officeDocument/2006/relationships/image" Target="../media/image39.png"/><Relationship Id="rId114" Type="http://schemas.openxmlformats.org/officeDocument/2006/relationships/customXml" Target="../ink/ink68.xml"/><Relationship Id="rId60" Type="http://schemas.openxmlformats.org/officeDocument/2006/relationships/customXml" Target="../ink/ink41.xml"/><Relationship Id="rId81" Type="http://schemas.openxmlformats.org/officeDocument/2006/relationships/image" Target="../media/image55.png"/><Relationship Id="rId135" Type="http://schemas.openxmlformats.org/officeDocument/2006/relationships/image" Target="../media/image82.png"/><Relationship Id="rId156" Type="http://schemas.openxmlformats.org/officeDocument/2006/relationships/customXml" Target="../ink/ink89.xml"/><Relationship Id="rId177" Type="http://schemas.openxmlformats.org/officeDocument/2006/relationships/image" Target="../media/image103.png"/><Relationship Id="rId198" Type="http://schemas.openxmlformats.org/officeDocument/2006/relationships/customXml" Target="../ink/ink110.xml"/><Relationship Id="rId202" Type="http://schemas.openxmlformats.org/officeDocument/2006/relationships/customXml" Target="../ink/ink112.xml"/><Relationship Id="rId223" Type="http://schemas.openxmlformats.org/officeDocument/2006/relationships/image" Target="../media/image127.png"/><Relationship Id="rId18" Type="http://schemas.openxmlformats.org/officeDocument/2006/relationships/customXml" Target="../ink/ink20.xml"/><Relationship Id="rId39" Type="http://schemas.openxmlformats.org/officeDocument/2006/relationships/image" Target="../media/image34.png"/><Relationship Id="rId50" Type="http://schemas.openxmlformats.org/officeDocument/2006/relationships/customXml" Target="../ink/ink36.xml"/><Relationship Id="rId104" Type="http://schemas.openxmlformats.org/officeDocument/2006/relationships/customXml" Target="../ink/ink63.xml"/><Relationship Id="rId125" Type="http://schemas.openxmlformats.org/officeDocument/2006/relationships/image" Target="../media/image77.png"/><Relationship Id="rId146" Type="http://schemas.openxmlformats.org/officeDocument/2006/relationships/customXml" Target="../ink/ink84.xml"/><Relationship Id="rId167" Type="http://schemas.openxmlformats.org/officeDocument/2006/relationships/image" Target="../media/image98.png"/><Relationship Id="rId188" Type="http://schemas.openxmlformats.org/officeDocument/2006/relationships/customXml" Target="../ink/ink105.xml"/><Relationship Id="rId71" Type="http://schemas.openxmlformats.org/officeDocument/2006/relationships/image" Target="../media/image50.png"/><Relationship Id="rId92" Type="http://schemas.openxmlformats.org/officeDocument/2006/relationships/customXml" Target="../ink/ink57.xml"/><Relationship Id="rId213" Type="http://schemas.openxmlformats.org/officeDocument/2006/relationships/image" Target="../media/image122.png"/><Relationship Id="rId2" Type="http://schemas.openxmlformats.org/officeDocument/2006/relationships/customXml" Target="../ink/ink12.xml"/><Relationship Id="rId29" Type="http://schemas.openxmlformats.org/officeDocument/2006/relationships/image" Target="../media/image29.png"/><Relationship Id="rId40" Type="http://schemas.openxmlformats.org/officeDocument/2006/relationships/customXml" Target="../ink/ink31.xml"/><Relationship Id="rId115" Type="http://schemas.openxmlformats.org/officeDocument/2006/relationships/image" Target="../media/image72.png"/><Relationship Id="rId136" Type="http://schemas.openxmlformats.org/officeDocument/2006/relationships/customXml" Target="../ink/ink79.xml"/><Relationship Id="rId157" Type="http://schemas.openxmlformats.org/officeDocument/2006/relationships/image" Target="../media/image93.png"/><Relationship Id="rId178" Type="http://schemas.openxmlformats.org/officeDocument/2006/relationships/customXml" Target="../ink/ink100.xml"/><Relationship Id="rId61" Type="http://schemas.openxmlformats.org/officeDocument/2006/relationships/image" Target="../media/image45.png"/><Relationship Id="rId82" Type="http://schemas.openxmlformats.org/officeDocument/2006/relationships/customXml" Target="../ink/ink52.xml"/><Relationship Id="rId199" Type="http://schemas.openxmlformats.org/officeDocument/2006/relationships/image" Target="../media/image115.png"/><Relationship Id="rId203" Type="http://schemas.openxmlformats.org/officeDocument/2006/relationships/image" Target="../media/image117.png"/><Relationship Id="rId19" Type="http://schemas.openxmlformats.org/officeDocument/2006/relationships/image" Target="../media/image24.png"/><Relationship Id="rId224" Type="http://schemas.openxmlformats.org/officeDocument/2006/relationships/customXml" Target="../ink/ink123.xml"/><Relationship Id="rId30" Type="http://schemas.openxmlformats.org/officeDocument/2006/relationships/customXml" Target="../ink/ink26.xml"/><Relationship Id="rId105" Type="http://schemas.openxmlformats.org/officeDocument/2006/relationships/image" Target="../media/image67.png"/><Relationship Id="rId126" Type="http://schemas.openxmlformats.org/officeDocument/2006/relationships/customXml" Target="../ink/ink74.xml"/><Relationship Id="rId147" Type="http://schemas.openxmlformats.org/officeDocument/2006/relationships/image" Target="../media/image88.png"/><Relationship Id="rId168" Type="http://schemas.openxmlformats.org/officeDocument/2006/relationships/customXml" Target="../ink/ink95.xml"/><Relationship Id="rId51" Type="http://schemas.openxmlformats.org/officeDocument/2006/relationships/image" Target="../media/image40.png"/><Relationship Id="rId72" Type="http://schemas.openxmlformats.org/officeDocument/2006/relationships/customXml" Target="../ink/ink47.xml"/><Relationship Id="rId93" Type="http://schemas.openxmlformats.org/officeDocument/2006/relationships/image" Target="../media/image61.png"/><Relationship Id="rId189"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125.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127.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2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RAP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390260544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416320"/>
          </a:xfrm>
          <a:prstGeom prst="rect">
            <a:avLst/>
          </a:prstGeom>
          <a:noFill/>
        </p:spPr>
        <p:txBody>
          <a:bodyPr wrap="square" rtlCol="0">
            <a:spAutoFit/>
          </a:bodyPr>
          <a:lstStyle/>
          <a:p>
            <a:pPr marL="342900" indent="-342900">
              <a:buFont typeface="Arial" panose="020B0604020202020204" pitchFamily="34" charset="0"/>
              <a:buChar char="•"/>
            </a:pPr>
            <a:r>
              <a:rPr lang="en-US" sz="1800" dirty="0"/>
              <a:t>Understanding Facts and Dimensions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 – Query browser</a:t>
            </a:r>
          </a:p>
          <a:p>
            <a:pPr marL="342900" indent="-342900">
              <a:buFont typeface="Arial" panose="020B0604020202020204" pitchFamily="34" charset="0"/>
              <a:buChar char="•"/>
            </a:pPr>
            <a:r>
              <a:rPr lang="en-US" sz="1800" dirty="0"/>
              <a:t>CDS Security and Steps for securing data</a:t>
            </a:r>
          </a:p>
          <a:p>
            <a:endParaRPr lang="en-US" sz="1800" dirty="0"/>
          </a:p>
          <a:p>
            <a:r>
              <a:rPr lang="en-US" sz="1800" dirty="0"/>
              <a:t>--break</a:t>
            </a:r>
          </a:p>
          <a:p>
            <a:endParaRPr lang="en-US" sz="1800" dirty="0"/>
          </a:p>
          <a:p>
            <a:pPr marL="285750" indent="-285750">
              <a:buFont typeface="Arial" panose="020B0604020202020204" pitchFamily="34" charset="0"/>
              <a:buChar char="•"/>
            </a:pPr>
            <a:r>
              <a:rPr lang="en-US" sz="1800" dirty="0"/>
              <a:t>Introduction to AMDP</a:t>
            </a:r>
          </a:p>
          <a:p>
            <a:pPr marL="285750" indent="-285750">
              <a:buFont typeface="Arial" panose="020B0604020202020204" pitchFamily="34" charset="0"/>
              <a:buChar char="•"/>
            </a:pPr>
            <a:r>
              <a:rPr lang="en-US" sz="1800" dirty="0"/>
              <a:t>AMDP Scenario</a:t>
            </a:r>
          </a:p>
          <a:p>
            <a:pPr marL="285750" indent="-285750">
              <a:buFont typeface="Arial" panose="020B0604020202020204" pitchFamily="34" charset="0"/>
              <a:buChar char="•"/>
            </a:pPr>
            <a:r>
              <a:rPr lang="en-US" sz="1800" dirty="0"/>
              <a:t>Consume AMDP in ABAP program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Introduction to Facts and Dimension</a:t>
            </a:r>
            <a:endParaRPr lang="en-IN" sz="3599" b="1"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aphicFrame>
        <p:nvGraphicFramePr>
          <p:cNvPr id="9" name="Table 9">
            <a:extLst>
              <a:ext uri="{FF2B5EF4-FFF2-40B4-BE49-F238E27FC236}">
                <a16:creationId xmlns:a16="http://schemas.microsoft.com/office/drawing/2014/main" id="{5D39F62A-F1D9-5312-68E3-62250F779194}"/>
              </a:ext>
            </a:extLst>
          </p:cNvPr>
          <p:cNvGraphicFramePr>
            <a:graphicFrameLocks noGrp="1"/>
          </p:cNvGraphicFramePr>
          <p:nvPr/>
        </p:nvGraphicFramePr>
        <p:xfrm>
          <a:off x="3502124" y="2316480"/>
          <a:ext cx="5417255" cy="222504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888887905"/>
                    </a:ext>
                  </a:extLst>
                </a:gridCol>
                <a:gridCol w="1083451">
                  <a:extLst>
                    <a:ext uri="{9D8B030D-6E8A-4147-A177-3AD203B41FA5}">
                      <a16:colId xmlns:a16="http://schemas.microsoft.com/office/drawing/2014/main" val="2497164813"/>
                    </a:ext>
                  </a:extLst>
                </a:gridCol>
                <a:gridCol w="1083451">
                  <a:extLst>
                    <a:ext uri="{9D8B030D-6E8A-4147-A177-3AD203B41FA5}">
                      <a16:colId xmlns:a16="http://schemas.microsoft.com/office/drawing/2014/main" val="3415580854"/>
                    </a:ext>
                  </a:extLst>
                </a:gridCol>
                <a:gridCol w="1083451">
                  <a:extLst>
                    <a:ext uri="{9D8B030D-6E8A-4147-A177-3AD203B41FA5}">
                      <a16:colId xmlns:a16="http://schemas.microsoft.com/office/drawing/2014/main" val="2000405494"/>
                    </a:ext>
                  </a:extLst>
                </a:gridCol>
                <a:gridCol w="1083451">
                  <a:extLst>
                    <a:ext uri="{9D8B030D-6E8A-4147-A177-3AD203B41FA5}">
                      <a16:colId xmlns:a16="http://schemas.microsoft.com/office/drawing/2014/main" val="1060760596"/>
                    </a:ext>
                  </a:extLst>
                </a:gridCol>
              </a:tblGrid>
              <a:tr h="370840">
                <a:tc>
                  <a:txBody>
                    <a:bodyPr/>
                    <a:lstStyle/>
                    <a:p>
                      <a:r>
                        <a:rPr lang="en-US" sz="1600" dirty="0"/>
                        <a:t>SOID</a:t>
                      </a:r>
                    </a:p>
                  </a:txBody>
                  <a:tcPr/>
                </a:tc>
                <a:tc>
                  <a:txBody>
                    <a:bodyPr/>
                    <a:lstStyle/>
                    <a:p>
                      <a:r>
                        <a:rPr lang="en-US" sz="1600" dirty="0" err="1"/>
                        <a:t>CustID</a:t>
                      </a:r>
                      <a:endParaRPr lang="en-US" sz="1600" dirty="0"/>
                    </a:p>
                  </a:txBody>
                  <a:tcPr/>
                </a:tc>
                <a:tc>
                  <a:txBody>
                    <a:bodyPr/>
                    <a:lstStyle/>
                    <a:p>
                      <a:r>
                        <a:rPr lang="en-US" sz="1600" dirty="0" err="1"/>
                        <a:t>ProdId</a:t>
                      </a:r>
                      <a:endParaRPr lang="en-US" sz="1600" dirty="0"/>
                    </a:p>
                  </a:txBody>
                  <a:tcPr/>
                </a:tc>
                <a:tc>
                  <a:txBody>
                    <a:bodyPr/>
                    <a:lstStyle/>
                    <a:p>
                      <a:r>
                        <a:rPr lang="en-US" sz="1600" dirty="0"/>
                        <a:t>Amount</a:t>
                      </a:r>
                    </a:p>
                  </a:txBody>
                  <a:tcPr/>
                </a:tc>
                <a:tc>
                  <a:txBody>
                    <a:bodyPr/>
                    <a:lstStyle/>
                    <a:p>
                      <a:r>
                        <a:rPr lang="en-US" sz="1600" dirty="0"/>
                        <a:t>Country</a:t>
                      </a:r>
                    </a:p>
                  </a:txBody>
                  <a:tcPr/>
                </a:tc>
                <a:extLst>
                  <a:ext uri="{0D108BD9-81ED-4DB2-BD59-A6C34878D82A}">
                    <a16:rowId xmlns:a16="http://schemas.microsoft.com/office/drawing/2014/main" val="3281776060"/>
                  </a:ext>
                </a:extLst>
              </a:tr>
              <a:tr h="370840">
                <a:tc>
                  <a:txBody>
                    <a:bodyPr/>
                    <a:lstStyle/>
                    <a:p>
                      <a:r>
                        <a:rPr lang="en-US" sz="1600" dirty="0"/>
                        <a:t>100001</a:t>
                      </a:r>
                    </a:p>
                  </a:txBody>
                  <a:tcPr/>
                </a:tc>
                <a:tc>
                  <a:txBody>
                    <a:bodyPr/>
                    <a:lstStyle/>
                    <a:p>
                      <a:r>
                        <a:rPr lang="en-US" sz="1600" dirty="0"/>
                        <a:t>A</a:t>
                      </a:r>
                    </a:p>
                  </a:txBody>
                  <a:tcPr/>
                </a:tc>
                <a:tc>
                  <a:txBody>
                    <a:bodyPr/>
                    <a:lstStyle/>
                    <a:p>
                      <a:r>
                        <a:rPr lang="en-US" sz="1600" dirty="0"/>
                        <a:t>P1</a:t>
                      </a:r>
                    </a:p>
                  </a:txBody>
                  <a:tcPr/>
                </a:tc>
                <a:tc>
                  <a:txBody>
                    <a:bodyPr/>
                    <a:lstStyle/>
                    <a:p>
                      <a:r>
                        <a:rPr lang="en-US" sz="1600" dirty="0"/>
                        <a:t>600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413087236"/>
                  </a:ext>
                </a:extLst>
              </a:tr>
              <a:tr h="370840">
                <a:tc>
                  <a:txBody>
                    <a:bodyPr/>
                    <a:lstStyle/>
                    <a:p>
                      <a:r>
                        <a:rPr lang="en-US" sz="1600" dirty="0"/>
                        <a:t>100002</a:t>
                      </a:r>
                    </a:p>
                  </a:txBody>
                  <a:tcPr/>
                </a:tc>
                <a:tc>
                  <a:txBody>
                    <a:bodyPr/>
                    <a:lstStyle/>
                    <a:p>
                      <a:r>
                        <a:rPr lang="en-US" sz="1600" dirty="0"/>
                        <a:t>B</a:t>
                      </a:r>
                    </a:p>
                  </a:txBody>
                  <a:tcPr/>
                </a:tc>
                <a:tc>
                  <a:txBody>
                    <a:bodyPr/>
                    <a:lstStyle/>
                    <a:p>
                      <a:r>
                        <a:rPr lang="en-US" sz="1600" dirty="0"/>
                        <a:t>P1</a:t>
                      </a:r>
                    </a:p>
                  </a:txBody>
                  <a:tcPr/>
                </a:tc>
                <a:tc>
                  <a:txBody>
                    <a:bodyPr/>
                    <a:lstStyle/>
                    <a:p>
                      <a:r>
                        <a:rPr lang="en-US" sz="1600" dirty="0"/>
                        <a:t>800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696553721"/>
                  </a:ext>
                </a:extLst>
              </a:tr>
              <a:tr h="370840">
                <a:tc>
                  <a:txBody>
                    <a:bodyPr/>
                    <a:lstStyle/>
                    <a:p>
                      <a:r>
                        <a:rPr lang="en-US" sz="1600" dirty="0"/>
                        <a:t>100003</a:t>
                      </a:r>
                    </a:p>
                  </a:txBody>
                  <a:tcPr/>
                </a:tc>
                <a:tc>
                  <a:txBody>
                    <a:bodyPr/>
                    <a:lstStyle/>
                    <a:p>
                      <a:r>
                        <a:rPr lang="en-US" sz="1600" dirty="0"/>
                        <a:t>A</a:t>
                      </a:r>
                    </a:p>
                  </a:txBody>
                  <a:tcPr/>
                </a:tc>
                <a:tc>
                  <a:txBody>
                    <a:bodyPr/>
                    <a:lstStyle/>
                    <a:p>
                      <a:r>
                        <a:rPr lang="en-US" sz="1600" dirty="0"/>
                        <a:t>P2</a:t>
                      </a:r>
                    </a:p>
                  </a:txBody>
                  <a:tcPr/>
                </a:tc>
                <a:tc>
                  <a:txBody>
                    <a:bodyPr/>
                    <a:lstStyle/>
                    <a:p>
                      <a:r>
                        <a:rPr lang="en-US" sz="1600" dirty="0"/>
                        <a:t>500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1255793779"/>
                  </a:ext>
                </a:extLst>
              </a:tr>
              <a:tr h="370840">
                <a:tc>
                  <a:txBody>
                    <a:bodyPr/>
                    <a:lstStyle/>
                    <a:p>
                      <a:r>
                        <a:rPr lang="en-US" sz="1600" dirty="0"/>
                        <a:t>100004</a:t>
                      </a:r>
                    </a:p>
                  </a:txBody>
                  <a:tcPr/>
                </a:tc>
                <a:tc>
                  <a:txBody>
                    <a:bodyPr/>
                    <a:lstStyle/>
                    <a:p>
                      <a:r>
                        <a:rPr lang="en-US" sz="1600" dirty="0"/>
                        <a:t>A</a:t>
                      </a:r>
                    </a:p>
                  </a:txBody>
                  <a:tcPr/>
                </a:tc>
                <a:tc>
                  <a:txBody>
                    <a:bodyPr/>
                    <a:lstStyle/>
                    <a:p>
                      <a:r>
                        <a:rPr lang="en-US" sz="1600" dirty="0"/>
                        <a:t>P3</a:t>
                      </a:r>
                    </a:p>
                  </a:txBody>
                  <a:tcPr/>
                </a:tc>
                <a:tc>
                  <a:txBody>
                    <a:bodyPr/>
                    <a:lstStyle/>
                    <a:p>
                      <a:r>
                        <a:rPr lang="en-US" sz="1600" dirty="0"/>
                        <a:t>900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1301405319"/>
                  </a:ext>
                </a:extLst>
              </a:tr>
              <a:tr h="370840">
                <a:tc>
                  <a:txBody>
                    <a:bodyPr/>
                    <a:lstStyle/>
                    <a:p>
                      <a:r>
                        <a:rPr lang="en-US" sz="1600" dirty="0"/>
                        <a:t>100005</a:t>
                      </a:r>
                    </a:p>
                  </a:txBody>
                  <a:tcPr/>
                </a:tc>
                <a:tc>
                  <a:txBody>
                    <a:bodyPr/>
                    <a:lstStyle/>
                    <a:p>
                      <a:r>
                        <a:rPr lang="en-US" sz="1600" dirty="0"/>
                        <a:t>B</a:t>
                      </a:r>
                    </a:p>
                  </a:txBody>
                  <a:tcPr/>
                </a:tc>
                <a:tc>
                  <a:txBody>
                    <a:bodyPr/>
                    <a:lstStyle/>
                    <a:p>
                      <a:r>
                        <a:rPr lang="en-US" sz="1600" dirty="0"/>
                        <a:t>P2</a:t>
                      </a:r>
                    </a:p>
                  </a:txBody>
                  <a:tcPr/>
                </a:tc>
                <a:tc>
                  <a:txBody>
                    <a:bodyPr/>
                    <a:lstStyle/>
                    <a:p>
                      <a:r>
                        <a:rPr lang="en-US" sz="1600" dirty="0"/>
                        <a:t>400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400513230"/>
                  </a:ext>
                </a:extLst>
              </a:tr>
            </a:tbl>
          </a:graphicData>
        </a:graphic>
      </p:graphicFrame>
      <p:sp>
        <p:nvSpPr>
          <p:cNvPr id="10" name="TextBox 9">
            <a:extLst>
              <a:ext uri="{FF2B5EF4-FFF2-40B4-BE49-F238E27FC236}">
                <a16:creationId xmlns:a16="http://schemas.microsoft.com/office/drawing/2014/main" id="{F65D7180-7FCC-D61E-E834-CDD3EC5E414C}"/>
              </a:ext>
            </a:extLst>
          </p:cNvPr>
          <p:cNvSpPr txBox="1"/>
          <p:nvPr/>
        </p:nvSpPr>
        <p:spPr>
          <a:xfrm>
            <a:off x="3497764" y="1650270"/>
            <a:ext cx="4536504" cy="646331"/>
          </a:xfrm>
          <a:prstGeom prst="rect">
            <a:avLst/>
          </a:prstGeom>
          <a:noFill/>
        </p:spPr>
        <p:txBody>
          <a:bodyPr wrap="square" rtlCol="0">
            <a:spAutoFit/>
          </a:bodyPr>
          <a:lstStyle/>
          <a:p>
            <a:r>
              <a:rPr lang="en-US" sz="1800" dirty="0"/>
              <a:t>Transactional data – Facts</a:t>
            </a:r>
          </a:p>
          <a:p>
            <a:r>
              <a:rPr lang="en-US" sz="1800" dirty="0"/>
              <a:t>Measure – KPI – Key performance indicator</a:t>
            </a:r>
          </a:p>
        </p:txBody>
      </p:sp>
      <p:sp>
        <p:nvSpPr>
          <p:cNvPr id="11" name="Arrow: Up 10">
            <a:extLst>
              <a:ext uri="{FF2B5EF4-FFF2-40B4-BE49-F238E27FC236}">
                <a16:creationId xmlns:a16="http://schemas.microsoft.com/office/drawing/2014/main" id="{25E6784F-7C11-0D90-C164-123BC8054527}"/>
              </a:ext>
            </a:extLst>
          </p:cNvPr>
          <p:cNvSpPr/>
          <p:nvPr/>
        </p:nvSpPr>
        <p:spPr>
          <a:xfrm>
            <a:off x="7030516" y="4541520"/>
            <a:ext cx="288032" cy="1836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E57EC1-26AB-7BC2-DB38-F12A0491CC71}"/>
              </a:ext>
            </a:extLst>
          </p:cNvPr>
          <p:cNvSpPr txBox="1"/>
          <p:nvPr/>
        </p:nvSpPr>
        <p:spPr>
          <a:xfrm>
            <a:off x="5590356" y="4725144"/>
            <a:ext cx="3324663" cy="369332"/>
          </a:xfrm>
          <a:prstGeom prst="rect">
            <a:avLst/>
          </a:prstGeom>
          <a:noFill/>
        </p:spPr>
        <p:txBody>
          <a:bodyPr wrap="square" rtlCol="0">
            <a:spAutoFit/>
          </a:bodyPr>
          <a:lstStyle/>
          <a:p>
            <a:r>
              <a:rPr lang="en-US" sz="1800" dirty="0"/>
              <a:t>Total sales in sales dept.</a:t>
            </a:r>
          </a:p>
        </p:txBody>
      </p:sp>
      <p:graphicFrame>
        <p:nvGraphicFramePr>
          <p:cNvPr id="13" name="Table 12">
            <a:extLst>
              <a:ext uri="{FF2B5EF4-FFF2-40B4-BE49-F238E27FC236}">
                <a16:creationId xmlns:a16="http://schemas.microsoft.com/office/drawing/2014/main" id="{39CFC46D-F50C-9996-311B-13A60B4E2125}"/>
              </a:ext>
            </a:extLst>
          </p:cNvPr>
          <p:cNvGraphicFramePr>
            <a:graphicFrameLocks noGrp="1"/>
          </p:cNvGraphicFramePr>
          <p:nvPr/>
        </p:nvGraphicFramePr>
        <p:xfrm>
          <a:off x="265054"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CustId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A</a:t>
                      </a:r>
                    </a:p>
                  </a:txBody>
                  <a:tcPr/>
                </a:tc>
                <a:tc>
                  <a:txBody>
                    <a:bodyPr/>
                    <a:lstStyle/>
                    <a:p>
                      <a:r>
                        <a:rPr lang="en-US" sz="1600" dirty="0"/>
                        <a:t>IBM</a:t>
                      </a:r>
                    </a:p>
                  </a:txBody>
                  <a:tcPr/>
                </a:tc>
                <a:extLst>
                  <a:ext uri="{0D108BD9-81ED-4DB2-BD59-A6C34878D82A}">
                    <a16:rowId xmlns:a16="http://schemas.microsoft.com/office/drawing/2014/main" val="115131387"/>
                  </a:ext>
                </a:extLst>
              </a:tr>
              <a:tr h="370840">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945930378"/>
                  </a:ext>
                </a:extLst>
              </a:tr>
              <a:tr h="370840">
                <a:tc>
                  <a:txBody>
                    <a:bodyPr/>
                    <a:lstStyle/>
                    <a:p>
                      <a:r>
                        <a:rPr lang="en-US" sz="1600" dirty="0"/>
                        <a:t>C</a:t>
                      </a:r>
                    </a:p>
                  </a:txBody>
                  <a:tcPr/>
                </a:tc>
                <a:tc>
                  <a:txBody>
                    <a:bodyPr/>
                    <a:lstStyle/>
                    <a:p>
                      <a:r>
                        <a:rPr lang="en-US" sz="1600" dirty="0"/>
                        <a:t>EY</a:t>
                      </a:r>
                    </a:p>
                  </a:txBody>
                  <a:tcPr/>
                </a:tc>
                <a:extLst>
                  <a:ext uri="{0D108BD9-81ED-4DB2-BD59-A6C34878D82A}">
                    <a16:rowId xmlns:a16="http://schemas.microsoft.com/office/drawing/2014/main" val="3467653383"/>
                  </a:ext>
                </a:extLst>
              </a:tr>
            </a:tbl>
          </a:graphicData>
        </a:graphic>
      </p:graphicFrame>
      <p:sp>
        <p:nvSpPr>
          <p:cNvPr id="14" name="TextBox 13">
            <a:extLst>
              <a:ext uri="{FF2B5EF4-FFF2-40B4-BE49-F238E27FC236}">
                <a16:creationId xmlns:a16="http://schemas.microsoft.com/office/drawing/2014/main" id="{D018CBDC-5CA9-3632-B563-FB15DC13CE37}"/>
              </a:ext>
            </a:extLst>
          </p:cNvPr>
          <p:cNvSpPr txBox="1"/>
          <p:nvPr/>
        </p:nvSpPr>
        <p:spPr>
          <a:xfrm>
            <a:off x="265054" y="764704"/>
            <a:ext cx="3453094" cy="584775"/>
          </a:xfrm>
          <a:prstGeom prst="rect">
            <a:avLst/>
          </a:prstGeom>
          <a:noFill/>
        </p:spPr>
        <p:txBody>
          <a:bodyPr wrap="square" rtlCol="0">
            <a:spAutoFit/>
          </a:bodyPr>
          <a:lstStyle/>
          <a:p>
            <a:r>
              <a:rPr lang="en-US" sz="1600" dirty="0"/>
              <a:t>Customer Master data</a:t>
            </a:r>
          </a:p>
          <a:p>
            <a:r>
              <a:rPr lang="en-US" sz="1600" b="1" dirty="0"/>
              <a:t>Dimension</a:t>
            </a:r>
          </a:p>
        </p:txBody>
      </p:sp>
      <p:graphicFrame>
        <p:nvGraphicFramePr>
          <p:cNvPr id="54" name="Table 53">
            <a:extLst>
              <a:ext uri="{FF2B5EF4-FFF2-40B4-BE49-F238E27FC236}">
                <a16:creationId xmlns:a16="http://schemas.microsoft.com/office/drawing/2014/main" id="{A1F274BC-FF3E-F7D0-AE11-DAA83359305C}"/>
              </a:ext>
            </a:extLst>
          </p:cNvPr>
          <p:cNvGraphicFramePr>
            <a:graphicFrameLocks noGrp="1"/>
          </p:cNvGraphicFramePr>
          <p:nvPr/>
        </p:nvGraphicFramePr>
        <p:xfrm>
          <a:off x="9756869"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ProdId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P1</a:t>
                      </a:r>
                    </a:p>
                  </a:txBody>
                  <a:tcPr/>
                </a:tc>
                <a:tc>
                  <a:txBody>
                    <a:bodyPr/>
                    <a:lstStyle/>
                    <a:p>
                      <a:r>
                        <a:rPr lang="en-US" sz="1600" dirty="0"/>
                        <a:t>iPhone</a:t>
                      </a:r>
                    </a:p>
                  </a:txBody>
                  <a:tcPr/>
                </a:tc>
                <a:extLst>
                  <a:ext uri="{0D108BD9-81ED-4DB2-BD59-A6C34878D82A}">
                    <a16:rowId xmlns:a16="http://schemas.microsoft.com/office/drawing/2014/main" val="115131387"/>
                  </a:ext>
                </a:extLst>
              </a:tr>
              <a:tr h="370840">
                <a:tc>
                  <a:txBody>
                    <a:bodyPr/>
                    <a:lstStyle/>
                    <a:p>
                      <a:r>
                        <a:rPr lang="en-US" sz="1600" dirty="0"/>
                        <a:t>P2</a:t>
                      </a:r>
                    </a:p>
                  </a:txBody>
                  <a:tcPr/>
                </a:tc>
                <a:tc>
                  <a:txBody>
                    <a:bodyPr/>
                    <a:lstStyle/>
                    <a:p>
                      <a:r>
                        <a:rPr lang="en-US" sz="1600" dirty="0" err="1"/>
                        <a:t>WebCam</a:t>
                      </a:r>
                      <a:endParaRPr lang="en-US" sz="1600" dirty="0"/>
                    </a:p>
                  </a:txBody>
                  <a:tcPr/>
                </a:tc>
                <a:extLst>
                  <a:ext uri="{0D108BD9-81ED-4DB2-BD59-A6C34878D82A}">
                    <a16:rowId xmlns:a16="http://schemas.microsoft.com/office/drawing/2014/main" val="945930378"/>
                  </a:ext>
                </a:extLst>
              </a:tr>
              <a:tr h="370840">
                <a:tc>
                  <a:txBody>
                    <a:bodyPr/>
                    <a:lstStyle/>
                    <a:p>
                      <a:r>
                        <a:rPr lang="en-US" sz="1600" dirty="0"/>
                        <a:t>P3</a:t>
                      </a:r>
                    </a:p>
                  </a:txBody>
                  <a:tcPr/>
                </a:tc>
                <a:tc>
                  <a:txBody>
                    <a:bodyPr/>
                    <a:lstStyle/>
                    <a:p>
                      <a:r>
                        <a:rPr lang="en-US" sz="1600" dirty="0"/>
                        <a:t>PC</a:t>
                      </a:r>
                    </a:p>
                  </a:txBody>
                  <a:tcPr/>
                </a:tc>
                <a:extLst>
                  <a:ext uri="{0D108BD9-81ED-4DB2-BD59-A6C34878D82A}">
                    <a16:rowId xmlns:a16="http://schemas.microsoft.com/office/drawing/2014/main" val="3467653383"/>
                  </a:ext>
                </a:extLst>
              </a:tr>
            </a:tbl>
          </a:graphicData>
        </a:graphic>
      </p:graphicFrame>
      <p:sp>
        <p:nvSpPr>
          <p:cNvPr id="55" name="TextBox 54">
            <a:extLst>
              <a:ext uri="{FF2B5EF4-FFF2-40B4-BE49-F238E27FC236}">
                <a16:creationId xmlns:a16="http://schemas.microsoft.com/office/drawing/2014/main" id="{6BEA5040-BB5A-071F-530E-28300B622A2B}"/>
              </a:ext>
            </a:extLst>
          </p:cNvPr>
          <p:cNvSpPr txBox="1"/>
          <p:nvPr/>
        </p:nvSpPr>
        <p:spPr>
          <a:xfrm>
            <a:off x="9532569" y="765115"/>
            <a:ext cx="3453094" cy="584775"/>
          </a:xfrm>
          <a:prstGeom prst="rect">
            <a:avLst/>
          </a:prstGeom>
          <a:noFill/>
        </p:spPr>
        <p:txBody>
          <a:bodyPr wrap="square" rtlCol="0">
            <a:spAutoFit/>
          </a:bodyPr>
          <a:lstStyle/>
          <a:p>
            <a:r>
              <a:rPr lang="en-US" sz="1600" dirty="0"/>
              <a:t>Product Master data</a:t>
            </a:r>
          </a:p>
          <a:p>
            <a:r>
              <a:rPr lang="en-US" sz="1600" b="1" dirty="0"/>
              <a:t>Dimension</a:t>
            </a:r>
          </a:p>
        </p:txBody>
      </p:sp>
      <p:graphicFrame>
        <p:nvGraphicFramePr>
          <p:cNvPr id="56" name="Table 55">
            <a:extLst>
              <a:ext uri="{FF2B5EF4-FFF2-40B4-BE49-F238E27FC236}">
                <a16:creationId xmlns:a16="http://schemas.microsoft.com/office/drawing/2014/main" id="{6857E750-ECE0-57D9-F89D-A50E9C51B019}"/>
              </a:ext>
            </a:extLst>
          </p:cNvPr>
          <p:cNvGraphicFramePr>
            <a:graphicFrameLocks noGrp="1"/>
          </p:cNvGraphicFramePr>
          <p:nvPr/>
        </p:nvGraphicFramePr>
        <p:xfrm>
          <a:off x="9571336" y="4943787"/>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a:t>Country</a:t>
                      </a:r>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IN</a:t>
                      </a:r>
                    </a:p>
                  </a:txBody>
                  <a:tcPr/>
                </a:tc>
                <a:tc>
                  <a:txBody>
                    <a:bodyPr/>
                    <a:lstStyle/>
                    <a:p>
                      <a:r>
                        <a:rPr lang="en-US" sz="1600" dirty="0"/>
                        <a:t>India</a:t>
                      </a:r>
                    </a:p>
                  </a:txBody>
                  <a:tcPr/>
                </a:tc>
                <a:extLst>
                  <a:ext uri="{0D108BD9-81ED-4DB2-BD59-A6C34878D82A}">
                    <a16:rowId xmlns:a16="http://schemas.microsoft.com/office/drawing/2014/main" val="115131387"/>
                  </a:ext>
                </a:extLst>
              </a:tr>
              <a:tr h="370840">
                <a:tc>
                  <a:txBody>
                    <a:bodyPr/>
                    <a:lstStyle/>
                    <a:p>
                      <a:r>
                        <a:rPr lang="en-US" sz="1600" dirty="0"/>
                        <a:t>US</a:t>
                      </a:r>
                    </a:p>
                  </a:txBody>
                  <a:tcPr/>
                </a:tc>
                <a:tc>
                  <a:txBody>
                    <a:bodyPr/>
                    <a:lstStyle/>
                    <a:p>
                      <a:r>
                        <a:rPr lang="en-US" sz="1600" dirty="0"/>
                        <a:t>United S</a:t>
                      </a:r>
                    </a:p>
                  </a:txBody>
                  <a:tcPr/>
                </a:tc>
                <a:extLst>
                  <a:ext uri="{0D108BD9-81ED-4DB2-BD59-A6C34878D82A}">
                    <a16:rowId xmlns:a16="http://schemas.microsoft.com/office/drawing/2014/main" val="945930378"/>
                  </a:ext>
                </a:extLst>
              </a:tr>
              <a:tr h="370840">
                <a:tc>
                  <a:txBody>
                    <a:bodyPr/>
                    <a:lstStyle/>
                    <a:p>
                      <a:r>
                        <a:rPr lang="en-US" sz="1600" dirty="0"/>
                        <a:t>JP</a:t>
                      </a:r>
                    </a:p>
                  </a:txBody>
                  <a:tcPr/>
                </a:tc>
                <a:tc>
                  <a:txBody>
                    <a:bodyPr/>
                    <a:lstStyle/>
                    <a:p>
                      <a:r>
                        <a:rPr lang="en-US" sz="1600" dirty="0"/>
                        <a:t>Japan</a:t>
                      </a:r>
                    </a:p>
                  </a:txBody>
                  <a:tcPr/>
                </a:tc>
                <a:extLst>
                  <a:ext uri="{0D108BD9-81ED-4DB2-BD59-A6C34878D82A}">
                    <a16:rowId xmlns:a16="http://schemas.microsoft.com/office/drawing/2014/main" val="3467653383"/>
                  </a:ext>
                </a:extLst>
              </a:tr>
            </a:tbl>
          </a:graphicData>
        </a:graphic>
      </p:graphicFrame>
      <p:sp>
        <p:nvSpPr>
          <p:cNvPr id="57" name="Rectangle 56">
            <a:extLst>
              <a:ext uri="{FF2B5EF4-FFF2-40B4-BE49-F238E27FC236}">
                <a16:creationId xmlns:a16="http://schemas.microsoft.com/office/drawing/2014/main" id="{1AF059DB-809E-1A33-6F48-F979B9867AC3}"/>
              </a:ext>
            </a:extLst>
          </p:cNvPr>
          <p:cNvSpPr/>
          <p:nvPr/>
        </p:nvSpPr>
        <p:spPr>
          <a:xfrm>
            <a:off x="265054" y="5094476"/>
            <a:ext cx="2166902" cy="1418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4CFA456-B163-2D11-C2DE-976E9C60215C}"/>
                  </a:ext>
                </a:extLst>
              </p14:cNvPr>
              <p14:cNvContentPartPr/>
              <p14:nvPr/>
            </p14:nvContentPartPr>
            <p14:xfrm>
              <a:off x="247680" y="1771560"/>
              <a:ext cx="4857840" cy="2350080"/>
            </p14:xfrm>
          </p:contentPart>
        </mc:Choice>
        <mc:Fallback>
          <p:pic>
            <p:nvPicPr>
              <p:cNvPr id="3" name="Ink 2">
                <a:extLst>
                  <a:ext uri="{FF2B5EF4-FFF2-40B4-BE49-F238E27FC236}">
                    <a16:creationId xmlns:a16="http://schemas.microsoft.com/office/drawing/2014/main" id="{74CFA456-B163-2D11-C2DE-976E9C60215C}"/>
                  </a:ext>
                </a:extLst>
              </p:cNvPr>
              <p:cNvPicPr/>
              <p:nvPr/>
            </p:nvPicPr>
            <p:blipFill>
              <a:blip r:embed="rId7"/>
              <a:stretch>
                <a:fillRect/>
              </a:stretch>
            </p:blipFill>
            <p:spPr>
              <a:xfrm>
                <a:off x="238320" y="1762200"/>
                <a:ext cx="4876560" cy="2368800"/>
              </a:xfrm>
              <a:prstGeom prst="rect">
                <a:avLst/>
              </a:prstGeom>
            </p:spPr>
          </p:pic>
        </mc:Fallback>
      </mc:AlternateContent>
    </p:spTree>
    <p:extLst>
      <p:ext uri="{BB962C8B-B14F-4D97-AF65-F5344CB8AC3E}">
        <p14:creationId xmlns:p14="http://schemas.microsoft.com/office/powerpoint/2010/main" val="8597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4" grpId="0"/>
      <p:bldP spid="55" grpId="0"/>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2770B6BE-C234-2238-0EBC-E0F588FBDF7C}"/>
                  </a:ext>
                </a:extLst>
              </p14:cNvPr>
              <p14:cNvContentPartPr/>
              <p14:nvPr/>
            </p14:nvContentPartPr>
            <p14:xfrm>
              <a:off x="711000" y="1746360"/>
              <a:ext cx="11030040" cy="4546800"/>
            </p14:xfrm>
          </p:contentPart>
        </mc:Choice>
        <mc:Fallback>
          <p:pic>
            <p:nvPicPr>
              <p:cNvPr id="9" name="Ink 8">
                <a:extLst>
                  <a:ext uri="{FF2B5EF4-FFF2-40B4-BE49-F238E27FC236}">
                    <a16:creationId xmlns:a16="http://schemas.microsoft.com/office/drawing/2014/main" id="{2770B6BE-C234-2238-0EBC-E0F588FBDF7C}"/>
                  </a:ext>
                </a:extLst>
              </p:cNvPr>
              <p:cNvPicPr/>
              <p:nvPr/>
            </p:nvPicPr>
            <p:blipFill>
              <a:blip r:embed="rId7"/>
              <a:stretch>
                <a:fillRect/>
              </a:stretch>
            </p:blipFill>
            <p:spPr>
              <a:xfrm>
                <a:off x="701640" y="1737000"/>
                <a:ext cx="11048760" cy="4565520"/>
              </a:xfrm>
              <a:prstGeom prst="rect">
                <a:avLst/>
              </a:prstGeom>
            </p:spPr>
          </p:pic>
        </mc:Fallback>
      </mc:AlternateContent>
      <p:grpSp>
        <p:nvGrpSpPr>
          <p:cNvPr id="15" name="Group 14">
            <a:extLst>
              <a:ext uri="{FF2B5EF4-FFF2-40B4-BE49-F238E27FC236}">
                <a16:creationId xmlns:a16="http://schemas.microsoft.com/office/drawing/2014/main" id="{D91FB33E-0DE3-5AA1-A076-63107B03B141}"/>
              </a:ext>
            </a:extLst>
          </p:cNvPr>
          <p:cNvGrpSpPr/>
          <p:nvPr/>
        </p:nvGrpSpPr>
        <p:grpSpPr>
          <a:xfrm>
            <a:off x="3899961" y="3627830"/>
            <a:ext cx="6361560" cy="981720"/>
            <a:chOff x="3899961" y="3627830"/>
            <a:chExt cx="6361560" cy="981720"/>
          </a:xfrm>
        </p:grpSpPr>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D0C726A7-6787-4111-5847-2E7DE0485BFB}"/>
                    </a:ext>
                  </a:extLst>
                </p14:cNvPr>
                <p14:cNvContentPartPr/>
                <p14:nvPr/>
              </p14:nvContentPartPr>
              <p14:xfrm>
                <a:off x="3899961" y="4061990"/>
                <a:ext cx="5134680" cy="547560"/>
              </p14:xfrm>
            </p:contentPart>
          </mc:Choice>
          <mc:Fallback>
            <p:pic>
              <p:nvPicPr>
                <p:cNvPr id="10" name="Ink 9">
                  <a:extLst>
                    <a:ext uri="{FF2B5EF4-FFF2-40B4-BE49-F238E27FC236}">
                      <a16:creationId xmlns:a16="http://schemas.microsoft.com/office/drawing/2014/main" id="{D0C726A7-6787-4111-5847-2E7DE0485BFB}"/>
                    </a:ext>
                  </a:extLst>
                </p:cNvPr>
                <p:cNvPicPr/>
                <p:nvPr/>
              </p:nvPicPr>
              <p:blipFill>
                <a:blip r:embed="rId9"/>
                <a:stretch>
                  <a:fillRect/>
                </a:stretch>
              </p:blipFill>
              <p:spPr>
                <a:xfrm>
                  <a:off x="3890961" y="4052990"/>
                  <a:ext cx="515232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6957E8A3-8288-7F8B-0B8F-F67BCAFBD96C}"/>
                    </a:ext>
                  </a:extLst>
                </p14:cNvPr>
                <p14:cNvContentPartPr/>
                <p14:nvPr/>
              </p14:nvContentPartPr>
              <p14:xfrm>
                <a:off x="9137961" y="4244510"/>
                <a:ext cx="82080" cy="299520"/>
              </p14:xfrm>
            </p:contentPart>
          </mc:Choice>
          <mc:Fallback>
            <p:pic>
              <p:nvPicPr>
                <p:cNvPr id="11" name="Ink 10">
                  <a:extLst>
                    <a:ext uri="{FF2B5EF4-FFF2-40B4-BE49-F238E27FC236}">
                      <a16:creationId xmlns:a16="http://schemas.microsoft.com/office/drawing/2014/main" id="{6957E8A3-8288-7F8B-0B8F-F67BCAFBD96C}"/>
                    </a:ext>
                  </a:extLst>
                </p:cNvPr>
                <p:cNvPicPr/>
                <p:nvPr/>
              </p:nvPicPr>
              <p:blipFill>
                <a:blip r:embed="rId11"/>
                <a:stretch>
                  <a:fillRect/>
                </a:stretch>
              </p:blipFill>
              <p:spPr>
                <a:xfrm>
                  <a:off x="9128961" y="4235870"/>
                  <a:ext cx="997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9A8B9577-E982-C247-6C56-7E18B14BA860}"/>
                    </a:ext>
                  </a:extLst>
                </p14:cNvPr>
                <p14:cNvContentPartPr/>
                <p14:nvPr/>
              </p14:nvContentPartPr>
              <p14:xfrm>
                <a:off x="9000441" y="3933470"/>
                <a:ext cx="1261080" cy="360360"/>
              </p14:xfrm>
            </p:contentPart>
          </mc:Choice>
          <mc:Fallback>
            <p:pic>
              <p:nvPicPr>
                <p:cNvPr id="12" name="Ink 11">
                  <a:extLst>
                    <a:ext uri="{FF2B5EF4-FFF2-40B4-BE49-F238E27FC236}">
                      <a16:creationId xmlns:a16="http://schemas.microsoft.com/office/drawing/2014/main" id="{9A8B9577-E982-C247-6C56-7E18B14BA860}"/>
                    </a:ext>
                  </a:extLst>
                </p:cNvPr>
                <p:cNvPicPr/>
                <p:nvPr/>
              </p:nvPicPr>
              <p:blipFill>
                <a:blip r:embed="rId13"/>
                <a:stretch>
                  <a:fillRect/>
                </a:stretch>
              </p:blipFill>
              <p:spPr>
                <a:xfrm>
                  <a:off x="8991441" y="3924470"/>
                  <a:ext cx="12787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0B357B77-8923-CA09-D875-C9BF308CB6FB}"/>
                    </a:ext>
                  </a:extLst>
                </p14:cNvPr>
                <p14:cNvContentPartPr/>
                <p14:nvPr/>
              </p14:nvContentPartPr>
              <p14:xfrm>
                <a:off x="8249121" y="3726470"/>
                <a:ext cx="1119600" cy="304920"/>
              </p14:xfrm>
            </p:contentPart>
          </mc:Choice>
          <mc:Fallback>
            <p:pic>
              <p:nvPicPr>
                <p:cNvPr id="13" name="Ink 12">
                  <a:extLst>
                    <a:ext uri="{FF2B5EF4-FFF2-40B4-BE49-F238E27FC236}">
                      <a16:creationId xmlns:a16="http://schemas.microsoft.com/office/drawing/2014/main" id="{0B357B77-8923-CA09-D875-C9BF308CB6FB}"/>
                    </a:ext>
                  </a:extLst>
                </p:cNvPr>
                <p:cNvPicPr/>
                <p:nvPr/>
              </p:nvPicPr>
              <p:blipFill>
                <a:blip r:embed="rId15"/>
                <a:stretch>
                  <a:fillRect/>
                </a:stretch>
              </p:blipFill>
              <p:spPr>
                <a:xfrm>
                  <a:off x="8240121" y="3717470"/>
                  <a:ext cx="11372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24356FEE-A595-4F00-2224-53058EF379FA}"/>
                    </a:ext>
                  </a:extLst>
                </p14:cNvPr>
                <p14:cNvContentPartPr/>
                <p14:nvPr/>
              </p14:nvContentPartPr>
              <p14:xfrm>
                <a:off x="8202321" y="3627830"/>
                <a:ext cx="124200" cy="232200"/>
              </p14:xfrm>
            </p:contentPart>
          </mc:Choice>
          <mc:Fallback>
            <p:pic>
              <p:nvPicPr>
                <p:cNvPr id="14" name="Ink 13">
                  <a:extLst>
                    <a:ext uri="{FF2B5EF4-FFF2-40B4-BE49-F238E27FC236}">
                      <a16:creationId xmlns:a16="http://schemas.microsoft.com/office/drawing/2014/main" id="{24356FEE-A595-4F00-2224-53058EF379FA}"/>
                    </a:ext>
                  </a:extLst>
                </p:cNvPr>
                <p:cNvPicPr/>
                <p:nvPr/>
              </p:nvPicPr>
              <p:blipFill>
                <a:blip r:embed="rId17"/>
                <a:stretch>
                  <a:fillRect/>
                </a:stretch>
              </p:blipFill>
              <p:spPr>
                <a:xfrm>
                  <a:off x="8193321" y="3619190"/>
                  <a:ext cx="141840" cy="249840"/>
                </a:xfrm>
                <a:prstGeom prst="rect">
                  <a:avLst/>
                </a:prstGeom>
              </p:spPr>
            </p:pic>
          </mc:Fallback>
        </mc:AlternateContent>
      </p:grpSp>
    </p:spTree>
    <p:extLst>
      <p:ext uri="{BB962C8B-B14F-4D97-AF65-F5344CB8AC3E}">
        <p14:creationId xmlns:p14="http://schemas.microsoft.com/office/powerpoint/2010/main" val="243238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C50F1E80-83E1-65A3-9A34-F3A72BC33CB6}"/>
              </a:ext>
            </a:extLst>
          </p:cNvPr>
          <p:cNvGrpSpPr/>
          <p:nvPr/>
        </p:nvGrpSpPr>
        <p:grpSpPr>
          <a:xfrm>
            <a:off x="857961" y="239870"/>
            <a:ext cx="10373400" cy="5880600"/>
            <a:chOff x="857961" y="239870"/>
            <a:chExt cx="10373400" cy="588060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A695BF6-91B7-F47C-7C91-0EBADECDAE5B}"/>
                    </a:ext>
                  </a:extLst>
                </p14:cNvPr>
                <p14:cNvContentPartPr/>
                <p14:nvPr/>
              </p14:nvContentPartPr>
              <p14:xfrm>
                <a:off x="2390481" y="624710"/>
                <a:ext cx="969840" cy="745200"/>
              </p14:xfrm>
            </p:contentPart>
          </mc:Choice>
          <mc:Fallback>
            <p:pic>
              <p:nvPicPr>
                <p:cNvPr id="4" name="Ink 3">
                  <a:extLst>
                    <a:ext uri="{FF2B5EF4-FFF2-40B4-BE49-F238E27FC236}">
                      <a16:creationId xmlns:a16="http://schemas.microsoft.com/office/drawing/2014/main" id="{7A695BF6-91B7-F47C-7C91-0EBADECDAE5B}"/>
                    </a:ext>
                  </a:extLst>
                </p:cNvPr>
                <p:cNvPicPr/>
                <p:nvPr/>
              </p:nvPicPr>
              <p:blipFill>
                <a:blip r:embed="rId3"/>
                <a:stretch>
                  <a:fillRect/>
                </a:stretch>
              </p:blipFill>
              <p:spPr>
                <a:xfrm>
                  <a:off x="2381841" y="616070"/>
                  <a:ext cx="987480"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F1B940F-870C-EA7A-7624-6F39D946C084}"/>
                    </a:ext>
                  </a:extLst>
                </p14:cNvPr>
                <p14:cNvContentPartPr/>
                <p14:nvPr/>
              </p14:nvContentPartPr>
              <p14:xfrm>
                <a:off x="2652201" y="1194230"/>
                <a:ext cx="471960" cy="130680"/>
              </p14:xfrm>
            </p:contentPart>
          </mc:Choice>
          <mc:Fallback>
            <p:pic>
              <p:nvPicPr>
                <p:cNvPr id="5" name="Ink 4">
                  <a:extLst>
                    <a:ext uri="{FF2B5EF4-FFF2-40B4-BE49-F238E27FC236}">
                      <a16:creationId xmlns:a16="http://schemas.microsoft.com/office/drawing/2014/main" id="{1F1B940F-870C-EA7A-7624-6F39D946C084}"/>
                    </a:ext>
                  </a:extLst>
                </p:cNvPr>
                <p:cNvPicPr/>
                <p:nvPr/>
              </p:nvPicPr>
              <p:blipFill>
                <a:blip r:embed="rId5"/>
                <a:stretch>
                  <a:fillRect/>
                </a:stretch>
              </p:blipFill>
              <p:spPr>
                <a:xfrm>
                  <a:off x="2643201" y="1185230"/>
                  <a:ext cx="489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34F248C-42AF-10ED-4339-47FC9D26BE92}"/>
                    </a:ext>
                  </a:extLst>
                </p14:cNvPr>
                <p14:cNvContentPartPr/>
                <p14:nvPr/>
              </p14:nvContentPartPr>
              <p14:xfrm>
                <a:off x="2559681" y="913430"/>
                <a:ext cx="87480" cy="64440"/>
              </p14:xfrm>
            </p:contentPart>
          </mc:Choice>
          <mc:Fallback>
            <p:pic>
              <p:nvPicPr>
                <p:cNvPr id="6" name="Ink 5">
                  <a:extLst>
                    <a:ext uri="{FF2B5EF4-FFF2-40B4-BE49-F238E27FC236}">
                      <a16:creationId xmlns:a16="http://schemas.microsoft.com/office/drawing/2014/main" id="{834F248C-42AF-10ED-4339-47FC9D26BE92}"/>
                    </a:ext>
                  </a:extLst>
                </p:cNvPr>
                <p:cNvPicPr/>
                <p:nvPr/>
              </p:nvPicPr>
              <p:blipFill>
                <a:blip r:embed="rId7"/>
                <a:stretch>
                  <a:fillRect/>
                </a:stretch>
              </p:blipFill>
              <p:spPr>
                <a:xfrm>
                  <a:off x="2551041" y="904790"/>
                  <a:ext cx="1051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9281D17F-DBFF-41F8-E465-A7EE83758C23}"/>
                    </a:ext>
                  </a:extLst>
                </p14:cNvPr>
                <p14:cNvContentPartPr/>
                <p14:nvPr/>
              </p14:nvContentPartPr>
              <p14:xfrm>
                <a:off x="2911041" y="872390"/>
                <a:ext cx="128520" cy="88920"/>
              </p14:xfrm>
            </p:contentPart>
          </mc:Choice>
          <mc:Fallback>
            <p:pic>
              <p:nvPicPr>
                <p:cNvPr id="7" name="Ink 6">
                  <a:extLst>
                    <a:ext uri="{FF2B5EF4-FFF2-40B4-BE49-F238E27FC236}">
                      <a16:creationId xmlns:a16="http://schemas.microsoft.com/office/drawing/2014/main" id="{9281D17F-DBFF-41F8-E465-A7EE83758C23}"/>
                    </a:ext>
                  </a:extLst>
                </p:cNvPr>
                <p:cNvPicPr/>
                <p:nvPr/>
              </p:nvPicPr>
              <p:blipFill>
                <a:blip r:embed="rId9"/>
                <a:stretch>
                  <a:fillRect/>
                </a:stretch>
              </p:blipFill>
              <p:spPr>
                <a:xfrm>
                  <a:off x="2902401" y="863390"/>
                  <a:ext cx="1461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B47E51AF-2755-C58D-8ACD-45E2860C2815}"/>
                    </a:ext>
                  </a:extLst>
                </p14:cNvPr>
                <p14:cNvContentPartPr/>
                <p14:nvPr/>
              </p14:nvContentPartPr>
              <p14:xfrm>
                <a:off x="5235201" y="588350"/>
                <a:ext cx="1724760" cy="896400"/>
              </p14:xfrm>
            </p:contentPart>
          </mc:Choice>
          <mc:Fallback>
            <p:pic>
              <p:nvPicPr>
                <p:cNvPr id="8" name="Ink 7">
                  <a:extLst>
                    <a:ext uri="{FF2B5EF4-FFF2-40B4-BE49-F238E27FC236}">
                      <a16:creationId xmlns:a16="http://schemas.microsoft.com/office/drawing/2014/main" id="{B47E51AF-2755-C58D-8ACD-45E2860C2815}"/>
                    </a:ext>
                  </a:extLst>
                </p:cNvPr>
                <p:cNvPicPr/>
                <p:nvPr/>
              </p:nvPicPr>
              <p:blipFill>
                <a:blip r:embed="rId11"/>
                <a:stretch>
                  <a:fillRect/>
                </a:stretch>
              </p:blipFill>
              <p:spPr>
                <a:xfrm>
                  <a:off x="5226201" y="579350"/>
                  <a:ext cx="1742400" cy="914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53FAE92-19E0-A887-F4B0-4122505146E1}"/>
                    </a:ext>
                  </a:extLst>
                </p14:cNvPr>
                <p14:cNvContentPartPr/>
                <p14:nvPr/>
              </p14:nvContentPartPr>
              <p14:xfrm>
                <a:off x="5705001" y="1186310"/>
                <a:ext cx="533880" cy="82080"/>
              </p14:xfrm>
            </p:contentPart>
          </mc:Choice>
          <mc:Fallback>
            <p:pic>
              <p:nvPicPr>
                <p:cNvPr id="9" name="Ink 8">
                  <a:extLst>
                    <a:ext uri="{FF2B5EF4-FFF2-40B4-BE49-F238E27FC236}">
                      <a16:creationId xmlns:a16="http://schemas.microsoft.com/office/drawing/2014/main" id="{553FAE92-19E0-A887-F4B0-4122505146E1}"/>
                    </a:ext>
                  </a:extLst>
                </p:cNvPr>
                <p:cNvPicPr/>
                <p:nvPr/>
              </p:nvPicPr>
              <p:blipFill>
                <a:blip r:embed="rId13"/>
                <a:stretch>
                  <a:fillRect/>
                </a:stretch>
              </p:blipFill>
              <p:spPr>
                <a:xfrm>
                  <a:off x="5696001" y="1177670"/>
                  <a:ext cx="5515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5EB27E97-031C-DA78-A02C-2F5C2357E6D4}"/>
                    </a:ext>
                  </a:extLst>
                </p14:cNvPr>
                <p14:cNvContentPartPr/>
                <p14:nvPr/>
              </p14:nvContentPartPr>
              <p14:xfrm>
                <a:off x="5647041" y="885350"/>
                <a:ext cx="111600" cy="83880"/>
              </p14:xfrm>
            </p:contentPart>
          </mc:Choice>
          <mc:Fallback>
            <p:pic>
              <p:nvPicPr>
                <p:cNvPr id="10" name="Ink 9">
                  <a:extLst>
                    <a:ext uri="{FF2B5EF4-FFF2-40B4-BE49-F238E27FC236}">
                      <a16:creationId xmlns:a16="http://schemas.microsoft.com/office/drawing/2014/main" id="{5EB27E97-031C-DA78-A02C-2F5C2357E6D4}"/>
                    </a:ext>
                  </a:extLst>
                </p:cNvPr>
                <p:cNvPicPr/>
                <p:nvPr/>
              </p:nvPicPr>
              <p:blipFill>
                <a:blip r:embed="rId15"/>
                <a:stretch>
                  <a:fillRect/>
                </a:stretch>
              </p:blipFill>
              <p:spPr>
                <a:xfrm>
                  <a:off x="5638401" y="876350"/>
                  <a:ext cx="1292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75ABCE29-905B-B450-D842-D4B81FD51F6E}"/>
                    </a:ext>
                  </a:extLst>
                </p14:cNvPr>
                <p14:cNvContentPartPr/>
                <p14:nvPr/>
              </p14:nvContentPartPr>
              <p14:xfrm>
                <a:off x="6094881" y="877790"/>
                <a:ext cx="97920" cy="90360"/>
              </p14:xfrm>
            </p:contentPart>
          </mc:Choice>
          <mc:Fallback>
            <p:pic>
              <p:nvPicPr>
                <p:cNvPr id="11" name="Ink 10">
                  <a:extLst>
                    <a:ext uri="{FF2B5EF4-FFF2-40B4-BE49-F238E27FC236}">
                      <a16:creationId xmlns:a16="http://schemas.microsoft.com/office/drawing/2014/main" id="{75ABCE29-905B-B450-D842-D4B81FD51F6E}"/>
                    </a:ext>
                  </a:extLst>
                </p:cNvPr>
                <p:cNvPicPr/>
                <p:nvPr/>
              </p:nvPicPr>
              <p:blipFill>
                <a:blip r:embed="rId17"/>
                <a:stretch>
                  <a:fillRect/>
                </a:stretch>
              </p:blipFill>
              <p:spPr>
                <a:xfrm>
                  <a:off x="6085881" y="869150"/>
                  <a:ext cx="1155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1EC007D1-0F2D-E45C-AECD-9B1DA6AEE546}"/>
                    </a:ext>
                  </a:extLst>
                </p14:cNvPr>
                <p14:cNvContentPartPr/>
                <p14:nvPr/>
              </p14:nvContentPartPr>
              <p14:xfrm>
                <a:off x="1650681" y="742790"/>
                <a:ext cx="226440" cy="293760"/>
              </p14:xfrm>
            </p:contentPart>
          </mc:Choice>
          <mc:Fallback>
            <p:pic>
              <p:nvPicPr>
                <p:cNvPr id="14" name="Ink 13">
                  <a:extLst>
                    <a:ext uri="{FF2B5EF4-FFF2-40B4-BE49-F238E27FC236}">
                      <a16:creationId xmlns:a16="http://schemas.microsoft.com/office/drawing/2014/main" id="{1EC007D1-0F2D-E45C-AECD-9B1DA6AEE546}"/>
                    </a:ext>
                  </a:extLst>
                </p:cNvPr>
                <p:cNvPicPr/>
                <p:nvPr/>
              </p:nvPicPr>
              <p:blipFill>
                <a:blip r:embed="rId19"/>
                <a:stretch>
                  <a:fillRect/>
                </a:stretch>
              </p:blipFill>
              <p:spPr>
                <a:xfrm>
                  <a:off x="1642041" y="733790"/>
                  <a:ext cx="2440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9CB13038-36CB-E605-F3B5-0A31A79AE9A6}"/>
                    </a:ext>
                  </a:extLst>
                </p14:cNvPr>
                <p14:cNvContentPartPr/>
                <p14:nvPr/>
              </p14:nvContentPartPr>
              <p14:xfrm>
                <a:off x="1945521" y="730550"/>
                <a:ext cx="170640" cy="248760"/>
              </p14:xfrm>
            </p:contentPart>
          </mc:Choice>
          <mc:Fallback>
            <p:pic>
              <p:nvPicPr>
                <p:cNvPr id="15" name="Ink 14">
                  <a:extLst>
                    <a:ext uri="{FF2B5EF4-FFF2-40B4-BE49-F238E27FC236}">
                      <a16:creationId xmlns:a16="http://schemas.microsoft.com/office/drawing/2014/main" id="{9CB13038-36CB-E605-F3B5-0A31A79AE9A6}"/>
                    </a:ext>
                  </a:extLst>
                </p:cNvPr>
                <p:cNvPicPr/>
                <p:nvPr/>
              </p:nvPicPr>
              <p:blipFill>
                <a:blip r:embed="rId21"/>
                <a:stretch>
                  <a:fillRect/>
                </a:stretch>
              </p:blipFill>
              <p:spPr>
                <a:xfrm>
                  <a:off x="1936521" y="721550"/>
                  <a:ext cx="1882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863D9FAD-A1F3-B178-DBDE-B065C1CC1FA5}"/>
                    </a:ext>
                  </a:extLst>
                </p14:cNvPr>
                <p14:cNvContentPartPr/>
                <p14:nvPr/>
              </p14:nvContentPartPr>
              <p14:xfrm>
                <a:off x="7269561" y="719750"/>
                <a:ext cx="237240" cy="276840"/>
              </p14:xfrm>
            </p:contentPart>
          </mc:Choice>
          <mc:Fallback>
            <p:pic>
              <p:nvPicPr>
                <p:cNvPr id="17" name="Ink 16">
                  <a:extLst>
                    <a:ext uri="{FF2B5EF4-FFF2-40B4-BE49-F238E27FC236}">
                      <a16:creationId xmlns:a16="http://schemas.microsoft.com/office/drawing/2014/main" id="{863D9FAD-A1F3-B178-DBDE-B065C1CC1FA5}"/>
                    </a:ext>
                  </a:extLst>
                </p:cNvPr>
                <p:cNvPicPr/>
                <p:nvPr/>
              </p:nvPicPr>
              <p:blipFill>
                <a:blip r:embed="rId23"/>
                <a:stretch>
                  <a:fillRect/>
                </a:stretch>
              </p:blipFill>
              <p:spPr>
                <a:xfrm>
                  <a:off x="7260921" y="710750"/>
                  <a:ext cx="25488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255E08FC-23D0-DEC4-273E-0B73F0BEC9E7}"/>
                    </a:ext>
                  </a:extLst>
                </p14:cNvPr>
                <p14:cNvContentPartPr/>
                <p14:nvPr/>
              </p14:nvContentPartPr>
              <p14:xfrm>
                <a:off x="7557921" y="726950"/>
                <a:ext cx="136440" cy="232560"/>
              </p14:xfrm>
            </p:contentPart>
          </mc:Choice>
          <mc:Fallback>
            <p:pic>
              <p:nvPicPr>
                <p:cNvPr id="18" name="Ink 17">
                  <a:extLst>
                    <a:ext uri="{FF2B5EF4-FFF2-40B4-BE49-F238E27FC236}">
                      <a16:creationId xmlns:a16="http://schemas.microsoft.com/office/drawing/2014/main" id="{255E08FC-23D0-DEC4-273E-0B73F0BEC9E7}"/>
                    </a:ext>
                  </a:extLst>
                </p:cNvPr>
                <p:cNvPicPr/>
                <p:nvPr/>
              </p:nvPicPr>
              <p:blipFill>
                <a:blip r:embed="rId25"/>
                <a:stretch>
                  <a:fillRect/>
                </a:stretch>
              </p:blipFill>
              <p:spPr>
                <a:xfrm>
                  <a:off x="7548921" y="717950"/>
                  <a:ext cx="1540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4" name="Ink 43">
                  <a:extLst>
                    <a:ext uri="{FF2B5EF4-FFF2-40B4-BE49-F238E27FC236}">
                      <a16:creationId xmlns:a16="http://schemas.microsoft.com/office/drawing/2014/main" id="{E571E4A1-7A03-82ED-2496-7A484C289C0D}"/>
                    </a:ext>
                  </a:extLst>
                </p14:cNvPr>
                <p14:cNvContentPartPr/>
                <p14:nvPr/>
              </p14:nvContentPartPr>
              <p14:xfrm>
                <a:off x="2750841" y="1474670"/>
                <a:ext cx="19440" cy="683280"/>
              </p14:xfrm>
            </p:contentPart>
          </mc:Choice>
          <mc:Fallback>
            <p:pic>
              <p:nvPicPr>
                <p:cNvPr id="44" name="Ink 43">
                  <a:extLst>
                    <a:ext uri="{FF2B5EF4-FFF2-40B4-BE49-F238E27FC236}">
                      <a16:creationId xmlns:a16="http://schemas.microsoft.com/office/drawing/2014/main" id="{E571E4A1-7A03-82ED-2496-7A484C289C0D}"/>
                    </a:ext>
                  </a:extLst>
                </p:cNvPr>
                <p:cNvPicPr/>
                <p:nvPr/>
              </p:nvPicPr>
              <p:blipFill>
                <a:blip r:embed="rId27"/>
                <a:stretch>
                  <a:fillRect/>
                </a:stretch>
              </p:blipFill>
              <p:spPr>
                <a:xfrm>
                  <a:off x="2742201" y="1466030"/>
                  <a:ext cx="37080" cy="70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5" name="Ink 44">
                  <a:extLst>
                    <a:ext uri="{FF2B5EF4-FFF2-40B4-BE49-F238E27FC236}">
                      <a16:creationId xmlns:a16="http://schemas.microsoft.com/office/drawing/2014/main" id="{0C1B1D4F-2821-53F2-2FF1-353F4A47ABF3}"/>
                    </a:ext>
                  </a:extLst>
                </p14:cNvPr>
                <p14:cNvContentPartPr/>
                <p14:nvPr/>
              </p14:nvContentPartPr>
              <p14:xfrm>
                <a:off x="2739681" y="2126990"/>
                <a:ext cx="909360" cy="542880"/>
              </p14:xfrm>
            </p:contentPart>
          </mc:Choice>
          <mc:Fallback>
            <p:pic>
              <p:nvPicPr>
                <p:cNvPr id="45" name="Ink 44">
                  <a:extLst>
                    <a:ext uri="{FF2B5EF4-FFF2-40B4-BE49-F238E27FC236}">
                      <a16:creationId xmlns:a16="http://schemas.microsoft.com/office/drawing/2014/main" id="{0C1B1D4F-2821-53F2-2FF1-353F4A47ABF3}"/>
                    </a:ext>
                  </a:extLst>
                </p:cNvPr>
                <p:cNvPicPr/>
                <p:nvPr/>
              </p:nvPicPr>
              <p:blipFill>
                <a:blip r:embed="rId29"/>
                <a:stretch>
                  <a:fillRect/>
                </a:stretch>
              </p:blipFill>
              <p:spPr>
                <a:xfrm>
                  <a:off x="2730681" y="2117990"/>
                  <a:ext cx="92700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6" name="Ink 45">
                  <a:extLst>
                    <a:ext uri="{FF2B5EF4-FFF2-40B4-BE49-F238E27FC236}">
                      <a16:creationId xmlns:a16="http://schemas.microsoft.com/office/drawing/2014/main" id="{1CE496D4-E5B1-5378-D407-2DD3025B832A}"/>
                    </a:ext>
                  </a:extLst>
                </p14:cNvPr>
                <p14:cNvContentPartPr/>
                <p14:nvPr/>
              </p14:nvContentPartPr>
              <p14:xfrm>
                <a:off x="3525201" y="2593550"/>
                <a:ext cx="218160" cy="116640"/>
              </p14:xfrm>
            </p:contentPart>
          </mc:Choice>
          <mc:Fallback>
            <p:pic>
              <p:nvPicPr>
                <p:cNvPr id="46" name="Ink 45">
                  <a:extLst>
                    <a:ext uri="{FF2B5EF4-FFF2-40B4-BE49-F238E27FC236}">
                      <a16:creationId xmlns:a16="http://schemas.microsoft.com/office/drawing/2014/main" id="{1CE496D4-E5B1-5378-D407-2DD3025B832A}"/>
                    </a:ext>
                  </a:extLst>
                </p:cNvPr>
                <p:cNvPicPr/>
                <p:nvPr/>
              </p:nvPicPr>
              <p:blipFill>
                <a:blip r:embed="rId31"/>
                <a:stretch>
                  <a:fillRect/>
                </a:stretch>
              </p:blipFill>
              <p:spPr>
                <a:xfrm>
                  <a:off x="3516201" y="2584910"/>
                  <a:ext cx="2358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859032DE-ACEF-394C-E997-8ABD3CE00788}"/>
                    </a:ext>
                  </a:extLst>
                </p14:cNvPr>
                <p14:cNvContentPartPr/>
                <p14:nvPr/>
              </p14:nvContentPartPr>
              <p14:xfrm>
                <a:off x="3134961" y="2768150"/>
                <a:ext cx="2655720" cy="416160"/>
              </p14:xfrm>
            </p:contentPart>
          </mc:Choice>
          <mc:Fallback>
            <p:pic>
              <p:nvPicPr>
                <p:cNvPr id="47" name="Ink 46">
                  <a:extLst>
                    <a:ext uri="{FF2B5EF4-FFF2-40B4-BE49-F238E27FC236}">
                      <a16:creationId xmlns:a16="http://schemas.microsoft.com/office/drawing/2014/main" id="{859032DE-ACEF-394C-E997-8ABD3CE00788}"/>
                    </a:ext>
                  </a:extLst>
                </p:cNvPr>
                <p:cNvPicPr/>
                <p:nvPr/>
              </p:nvPicPr>
              <p:blipFill>
                <a:blip r:embed="rId33"/>
                <a:stretch>
                  <a:fillRect/>
                </a:stretch>
              </p:blipFill>
              <p:spPr>
                <a:xfrm>
                  <a:off x="3126321" y="2759510"/>
                  <a:ext cx="26733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 name="Ink 47">
                  <a:extLst>
                    <a:ext uri="{FF2B5EF4-FFF2-40B4-BE49-F238E27FC236}">
                      <a16:creationId xmlns:a16="http://schemas.microsoft.com/office/drawing/2014/main" id="{B6ACFE85-6470-798B-430C-69E11267DC72}"/>
                    </a:ext>
                  </a:extLst>
                </p14:cNvPr>
                <p14:cNvContentPartPr/>
                <p14:nvPr/>
              </p14:nvContentPartPr>
              <p14:xfrm>
                <a:off x="3703761" y="2857070"/>
                <a:ext cx="171720" cy="166680"/>
              </p14:xfrm>
            </p:contentPart>
          </mc:Choice>
          <mc:Fallback>
            <p:pic>
              <p:nvPicPr>
                <p:cNvPr id="48" name="Ink 47">
                  <a:extLst>
                    <a:ext uri="{FF2B5EF4-FFF2-40B4-BE49-F238E27FC236}">
                      <a16:creationId xmlns:a16="http://schemas.microsoft.com/office/drawing/2014/main" id="{B6ACFE85-6470-798B-430C-69E11267DC72}"/>
                    </a:ext>
                  </a:extLst>
                </p:cNvPr>
                <p:cNvPicPr/>
                <p:nvPr/>
              </p:nvPicPr>
              <p:blipFill>
                <a:blip r:embed="rId35"/>
                <a:stretch>
                  <a:fillRect/>
                </a:stretch>
              </p:blipFill>
              <p:spPr>
                <a:xfrm>
                  <a:off x="3694761" y="2848430"/>
                  <a:ext cx="1893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17E5958E-147E-38C3-3984-CFCA142F4E3D}"/>
                    </a:ext>
                  </a:extLst>
                </p14:cNvPr>
                <p14:cNvContentPartPr/>
                <p14:nvPr/>
              </p14:nvContentPartPr>
              <p14:xfrm>
                <a:off x="3990321" y="2919350"/>
                <a:ext cx="32400" cy="92880"/>
              </p14:xfrm>
            </p:contentPart>
          </mc:Choice>
          <mc:Fallback>
            <p:pic>
              <p:nvPicPr>
                <p:cNvPr id="49" name="Ink 48">
                  <a:extLst>
                    <a:ext uri="{FF2B5EF4-FFF2-40B4-BE49-F238E27FC236}">
                      <a16:creationId xmlns:a16="http://schemas.microsoft.com/office/drawing/2014/main" id="{17E5958E-147E-38C3-3984-CFCA142F4E3D}"/>
                    </a:ext>
                  </a:extLst>
                </p:cNvPr>
                <p:cNvPicPr/>
                <p:nvPr/>
              </p:nvPicPr>
              <p:blipFill>
                <a:blip r:embed="rId37"/>
                <a:stretch>
                  <a:fillRect/>
                </a:stretch>
              </p:blipFill>
              <p:spPr>
                <a:xfrm>
                  <a:off x="3981321" y="2910350"/>
                  <a:ext cx="500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0" name="Ink 49">
                  <a:extLst>
                    <a:ext uri="{FF2B5EF4-FFF2-40B4-BE49-F238E27FC236}">
                      <a16:creationId xmlns:a16="http://schemas.microsoft.com/office/drawing/2014/main" id="{88A92713-DCC0-B008-7FED-F0C717963CEF}"/>
                    </a:ext>
                  </a:extLst>
                </p14:cNvPr>
                <p14:cNvContentPartPr/>
                <p14:nvPr/>
              </p14:nvContentPartPr>
              <p14:xfrm>
                <a:off x="3938481" y="2848070"/>
                <a:ext cx="195840" cy="165960"/>
              </p14:xfrm>
            </p:contentPart>
          </mc:Choice>
          <mc:Fallback>
            <p:pic>
              <p:nvPicPr>
                <p:cNvPr id="50" name="Ink 49">
                  <a:extLst>
                    <a:ext uri="{FF2B5EF4-FFF2-40B4-BE49-F238E27FC236}">
                      <a16:creationId xmlns:a16="http://schemas.microsoft.com/office/drawing/2014/main" id="{88A92713-DCC0-B008-7FED-F0C717963CEF}"/>
                    </a:ext>
                  </a:extLst>
                </p:cNvPr>
                <p:cNvPicPr/>
                <p:nvPr/>
              </p:nvPicPr>
              <p:blipFill>
                <a:blip r:embed="rId39"/>
                <a:stretch>
                  <a:fillRect/>
                </a:stretch>
              </p:blipFill>
              <p:spPr>
                <a:xfrm>
                  <a:off x="3929841" y="2839430"/>
                  <a:ext cx="2134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1" name="Ink 50">
                  <a:extLst>
                    <a:ext uri="{FF2B5EF4-FFF2-40B4-BE49-F238E27FC236}">
                      <a16:creationId xmlns:a16="http://schemas.microsoft.com/office/drawing/2014/main" id="{E7CB0319-A59A-7820-6064-B2CC42DA61A9}"/>
                    </a:ext>
                  </a:extLst>
                </p14:cNvPr>
                <p14:cNvContentPartPr/>
                <p14:nvPr/>
              </p14:nvContentPartPr>
              <p14:xfrm>
                <a:off x="4226481" y="2844110"/>
                <a:ext cx="168120" cy="206640"/>
              </p14:xfrm>
            </p:contentPart>
          </mc:Choice>
          <mc:Fallback>
            <p:pic>
              <p:nvPicPr>
                <p:cNvPr id="51" name="Ink 50">
                  <a:extLst>
                    <a:ext uri="{FF2B5EF4-FFF2-40B4-BE49-F238E27FC236}">
                      <a16:creationId xmlns:a16="http://schemas.microsoft.com/office/drawing/2014/main" id="{E7CB0319-A59A-7820-6064-B2CC42DA61A9}"/>
                    </a:ext>
                  </a:extLst>
                </p:cNvPr>
                <p:cNvPicPr/>
                <p:nvPr/>
              </p:nvPicPr>
              <p:blipFill>
                <a:blip r:embed="rId41"/>
                <a:stretch>
                  <a:fillRect/>
                </a:stretch>
              </p:blipFill>
              <p:spPr>
                <a:xfrm>
                  <a:off x="4217841" y="2835470"/>
                  <a:ext cx="1857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F7DF5D95-B968-46D3-61C5-C2E4C4B5BCAD}"/>
                    </a:ext>
                  </a:extLst>
                </p14:cNvPr>
                <p14:cNvContentPartPr/>
                <p14:nvPr/>
              </p14:nvContentPartPr>
              <p14:xfrm>
                <a:off x="3894561" y="1999190"/>
                <a:ext cx="54360" cy="753480"/>
              </p14:xfrm>
            </p:contentPart>
          </mc:Choice>
          <mc:Fallback>
            <p:pic>
              <p:nvPicPr>
                <p:cNvPr id="52" name="Ink 51">
                  <a:extLst>
                    <a:ext uri="{FF2B5EF4-FFF2-40B4-BE49-F238E27FC236}">
                      <a16:creationId xmlns:a16="http://schemas.microsoft.com/office/drawing/2014/main" id="{F7DF5D95-B968-46D3-61C5-C2E4C4B5BCAD}"/>
                    </a:ext>
                  </a:extLst>
                </p:cNvPr>
                <p:cNvPicPr/>
                <p:nvPr/>
              </p:nvPicPr>
              <p:blipFill>
                <a:blip r:embed="rId43"/>
                <a:stretch>
                  <a:fillRect/>
                </a:stretch>
              </p:blipFill>
              <p:spPr>
                <a:xfrm>
                  <a:off x="3885561" y="1990550"/>
                  <a:ext cx="72000" cy="771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3" name="Ink 52">
                  <a:extLst>
                    <a:ext uri="{FF2B5EF4-FFF2-40B4-BE49-F238E27FC236}">
                      <a16:creationId xmlns:a16="http://schemas.microsoft.com/office/drawing/2014/main" id="{09A87EBC-E370-88E5-E098-B3B29A77C4A3}"/>
                    </a:ext>
                  </a:extLst>
                </p14:cNvPr>
                <p14:cNvContentPartPr/>
                <p14:nvPr/>
              </p14:nvContentPartPr>
              <p14:xfrm>
                <a:off x="3740121" y="1780670"/>
                <a:ext cx="142560" cy="153000"/>
              </p14:xfrm>
            </p:contentPart>
          </mc:Choice>
          <mc:Fallback>
            <p:pic>
              <p:nvPicPr>
                <p:cNvPr id="53" name="Ink 52">
                  <a:extLst>
                    <a:ext uri="{FF2B5EF4-FFF2-40B4-BE49-F238E27FC236}">
                      <a16:creationId xmlns:a16="http://schemas.microsoft.com/office/drawing/2014/main" id="{09A87EBC-E370-88E5-E098-B3B29A77C4A3}"/>
                    </a:ext>
                  </a:extLst>
                </p:cNvPr>
                <p:cNvPicPr/>
                <p:nvPr/>
              </p:nvPicPr>
              <p:blipFill>
                <a:blip r:embed="rId45"/>
                <a:stretch>
                  <a:fillRect/>
                </a:stretch>
              </p:blipFill>
              <p:spPr>
                <a:xfrm>
                  <a:off x="3731121" y="1771670"/>
                  <a:ext cx="160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4" name="Ink 53">
                  <a:extLst>
                    <a:ext uri="{FF2B5EF4-FFF2-40B4-BE49-F238E27FC236}">
                      <a16:creationId xmlns:a16="http://schemas.microsoft.com/office/drawing/2014/main" id="{522BD185-4E93-2C9A-B58D-0956A1A1EBB3}"/>
                    </a:ext>
                  </a:extLst>
                </p14:cNvPr>
                <p14:cNvContentPartPr/>
                <p14:nvPr/>
              </p14:nvContentPartPr>
              <p14:xfrm>
                <a:off x="3958641" y="1716590"/>
                <a:ext cx="181800" cy="160200"/>
              </p14:xfrm>
            </p:contentPart>
          </mc:Choice>
          <mc:Fallback>
            <p:pic>
              <p:nvPicPr>
                <p:cNvPr id="54" name="Ink 53">
                  <a:extLst>
                    <a:ext uri="{FF2B5EF4-FFF2-40B4-BE49-F238E27FC236}">
                      <a16:creationId xmlns:a16="http://schemas.microsoft.com/office/drawing/2014/main" id="{522BD185-4E93-2C9A-B58D-0956A1A1EBB3}"/>
                    </a:ext>
                  </a:extLst>
                </p:cNvPr>
                <p:cNvPicPr/>
                <p:nvPr/>
              </p:nvPicPr>
              <p:blipFill>
                <a:blip r:embed="rId47"/>
                <a:stretch>
                  <a:fillRect/>
                </a:stretch>
              </p:blipFill>
              <p:spPr>
                <a:xfrm>
                  <a:off x="3949641" y="1707950"/>
                  <a:ext cx="1994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5" name="Ink 54">
                  <a:extLst>
                    <a:ext uri="{FF2B5EF4-FFF2-40B4-BE49-F238E27FC236}">
                      <a16:creationId xmlns:a16="http://schemas.microsoft.com/office/drawing/2014/main" id="{CE3BEC4C-2690-70F7-7DC1-B0EAC58877ED}"/>
                    </a:ext>
                  </a:extLst>
                </p14:cNvPr>
                <p14:cNvContentPartPr/>
                <p14:nvPr/>
              </p14:nvContentPartPr>
              <p14:xfrm>
                <a:off x="3469401" y="982190"/>
                <a:ext cx="421560" cy="641520"/>
              </p14:xfrm>
            </p:contentPart>
          </mc:Choice>
          <mc:Fallback>
            <p:pic>
              <p:nvPicPr>
                <p:cNvPr id="55" name="Ink 54">
                  <a:extLst>
                    <a:ext uri="{FF2B5EF4-FFF2-40B4-BE49-F238E27FC236}">
                      <a16:creationId xmlns:a16="http://schemas.microsoft.com/office/drawing/2014/main" id="{CE3BEC4C-2690-70F7-7DC1-B0EAC58877ED}"/>
                    </a:ext>
                  </a:extLst>
                </p:cNvPr>
                <p:cNvPicPr/>
                <p:nvPr/>
              </p:nvPicPr>
              <p:blipFill>
                <a:blip r:embed="rId49"/>
                <a:stretch>
                  <a:fillRect/>
                </a:stretch>
              </p:blipFill>
              <p:spPr>
                <a:xfrm>
                  <a:off x="3460401" y="973550"/>
                  <a:ext cx="43920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6" name="Ink 55">
                  <a:extLst>
                    <a:ext uri="{FF2B5EF4-FFF2-40B4-BE49-F238E27FC236}">
                      <a16:creationId xmlns:a16="http://schemas.microsoft.com/office/drawing/2014/main" id="{75B3E9C3-0324-A336-30F5-4C306D2BA2C6}"/>
                    </a:ext>
                  </a:extLst>
                </p14:cNvPr>
                <p14:cNvContentPartPr/>
                <p14:nvPr/>
              </p14:nvContentPartPr>
              <p14:xfrm>
                <a:off x="3432681" y="939350"/>
                <a:ext cx="120960" cy="206640"/>
              </p14:xfrm>
            </p:contentPart>
          </mc:Choice>
          <mc:Fallback>
            <p:pic>
              <p:nvPicPr>
                <p:cNvPr id="56" name="Ink 55">
                  <a:extLst>
                    <a:ext uri="{FF2B5EF4-FFF2-40B4-BE49-F238E27FC236}">
                      <a16:creationId xmlns:a16="http://schemas.microsoft.com/office/drawing/2014/main" id="{75B3E9C3-0324-A336-30F5-4C306D2BA2C6}"/>
                    </a:ext>
                  </a:extLst>
                </p:cNvPr>
                <p:cNvPicPr/>
                <p:nvPr/>
              </p:nvPicPr>
              <p:blipFill>
                <a:blip r:embed="rId51"/>
                <a:stretch>
                  <a:fillRect/>
                </a:stretch>
              </p:blipFill>
              <p:spPr>
                <a:xfrm>
                  <a:off x="3424041" y="930710"/>
                  <a:ext cx="1386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1" name="Ink 70">
                  <a:extLst>
                    <a:ext uri="{FF2B5EF4-FFF2-40B4-BE49-F238E27FC236}">
                      <a16:creationId xmlns:a16="http://schemas.microsoft.com/office/drawing/2014/main" id="{6821A80A-119B-CE13-1A59-749E99F7F79D}"/>
                    </a:ext>
                  </a:extLst>
                </p14:cNvPr>
                <p14:cNvContentPartPr/>
                <p14:nvPr/>
              </p14:nvContentPartPr>
              <p14:xfrm>
                <a:off x="4859361" y="1474310"/>
                <a:ext cx="972000" cy="483480"/>
              </p14:xfrm>
            </p:contentPart>
          </mc:Choice>
          <mc:Fallback>
            <p:pic>
              <p:nvPicPr>
                <p:cNvPr id="71" name="Ink 70">
                  <a:extLst>
                    <a:ext uri="{FF2B5EF4-FFF2-40B4-BE49-F238E27FC236}">
                      <a16:creationId xmlns:a16="http://schemas.microsoft.com/office/drawing/2014/main" id="{6821A80A-119B-CE13-1A59-749E99F7F79D}"/>
                    </a:ext>
                  </a:extLst>
                </p:cNvPr>
                <p:cNvPicPr/>
                <p:nvPr/>
              </p:nvPicPr>
              <p:blipFill>
                <a:blip r:embed="rId53"/>
                <a:stretch>
                  <a:fillRect/>
                </a:stretch>
              </p:blipFill>
              <p:spPr>
                <a:xfrm>
                  <a:off x="4850721" y="1465310"/>
                  <a:ext cx="98964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2" name="Ink 71">
                  <a:extLst>
                    <a:ext uri="{FF2B5EF4-FFF2-40B4-BE49-F238E27FC236}">
                      <a16:creationId xmlns:a16="http://schemas.microsoft.com/office/drawing/2014/main" id="{5311DFF9-5D4C-F954-3578-EE8F242CCCFB}"/>
                    </a:ext>
                  </a:extLst>
                </p14:cNvPr>
                <p14:cNvContentPartPr/>
                <p14:nvPr/>
              </p14:nvContentPartPr>
              <p14:xfrm>
                <a:off x="4926681" y="1968590"/>
                <a:ext cx="83520" cy="542520"/>
              </p14:xfrm>
            </p:contentPart>
          </mc:Choice>
          <mc:Fallback>
            <p:pic>
              <p:nvPicPr>
                <p:cNvPr id="72" name="Ink 71">
                  <a:extLst>
                    <a:ext uri="{FF2B5EF4-FFF2-40B4-BE49-F238E27FC236}">
                      <a16:creationId xmlns:a16="http://schemas.microsoft.com/office/drawing/2014/main" id="{5311DFF9-5D4C-F954-3578-EE8F242CCCFB}"/>
                    </a:ext>
                  </a:extLst>
                </p:cNvPr>
                <p:cNvPicPr/>
                <p:nvPr/>
              </p:nvPicPr>
              <p:blipFill>
                <a:blip r:embed="rId55"/>
                <a:stretch>
                  <a:fillRect/>
                </a:stretch>
              </p:blipFill>
              <p:spPr>
                <a:xfrm>
                  <a:off x="4917681" y="1959950"/>
                  <a:ext cx="10116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3" name="Ink 72">
                  <a:extLst>
                    <a:ext uri="{FF2B5EF4-FFF2-40B4-BE49-F238E27FC236}">
                      <a16:creationId xmlns:a16="http://schemas.microsoft.com/office/drawing/2014/main" id="{2AA32A76-AFD7-AE19-4597-7B316BA7F95C}"/>
                    </a:ext>
                  </a:extLst>
                </p14:cNvPr>
                <p14:cNvContentPartPr/>
                <p14:nvPr/>
              </p14:nvContentPartPr>
              <p14:xfrm>
                <a:off x="4907601" y="2444510"/>
                <a:ext cx="97200" cy="120960"/>
              </p14:xfrm>
            </p:contentPart>
          </mc:Choice>
          <mc:Fallback>
            <p:pic>
              <p:nvPicPr>
                <p:cNvPr id="73" name="Ink 72">
                  <a:extLst>
                    <a:ext uri="{FF2B5EF4-FFF2-40B4-BE49-F238E27FC236}">
                      <a16:creationId xmlns:a16="http://schemas.microsoft.com/office/drawing/2014/main" id="{2AA32A76-AFD7-AE19-4597-7B316BA7F95C}"/>
                    </a:ext>
                  </a:extLst>
                </p:cNvPr>
                <p:cNvPicPr/>
                <p:nvPr/>
              </p:nvPicPr>
              <p:blipFill>
                <a:blip r:embed="rId57"/>
                <a:stretch>
                  <a:fillRect/>
                </a:stretch>
              </p:blipFill>
              <p:spPr>
                <a:xfrm>
                  <a:off x="4898601" y="2435510"/>
                  <a:ext cx="1148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4" name="Ink 73">
                  <a:extLst>
                    <a:ext uri="{FF2B5EF4-FFF2-40B4-BE49-F238E27FC236}">
                      <a16:creationId xmlns:a16="http://schemas.microsoft.com/office/drawing/2014/main" id="{318474AB-EB5D-A859-1426-1DFC59E5AB27}"/>
                    </a:ext>
                  </a:extLst>
                </p14:cNvPr>
                <p14:cNvContentPartPr/>
                <p14:nvPr/>
              </p14:nvContentPartPr>
              <p14:xfrm>
                <a:off x="5004081" y="2439470"/>
                <a:ext cx="155880" cy="146520"/>
              </p14:xfrm>
            </p:contentPart>
          </mc:Choice>
          <mc:Fallback>
            <p:pic>
              <p:nvPicPr>
                <p:cNvPr id="74" name="Ink 73">
                  <a:extLst>
                    <a:ext uri="{FF2B5EF4-FFF2-40B4-BE49-F238E27FC236}">
                      <a16:creationId xmlns:a16="http://schemas.microsoft.com/office/drawing/2014/main" id="{318474AB-EB5D-A859-1426-1DFC59E5AB27}"/>
                    </a:ext>
                  </a:extLst>
                </p:cNvPr>
                <p:cNvPicPr/>
                <p:nvPr/>
              </p:nvPicPr>
              <p:blipFill>
                <a:blip r:embed="rId59"/>
                <a:stretch>
                  <a:fillRect/>
                </a:stretch>
              </p:blipFill>
              <p:spPr>
                <a:xfrm>
                  <a:off x="4995081" y="2430830"/>
                  <a:ext cx="1735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6" name="Ink 75">
                  <a:extLst>
                    <a:ext uri="{FF2B5EF4-FFF2-40B4-BE49-F238E27FC236}">
                      <a16:creationId xmlns:a16="http://schemas.microsoft.com/office/drawing/2014/main" id="{00819E99-BAEB-7CD0-2158-3DBC6D9B4646}"/>
                    </a:ext>
                  </a:extLst>
                </p14:cNvPr>
                <p14:cNvContentPartPr/>
                <p14:nvPr/>
              </p14:nvContentPartPr>
              <p14:xfrm>
                <a:off x="5402241" y="2207630"/>
                <a:ext cx="76680" cy="461160"/>
              </p14:xfrm>
            </p:contentPart>
          </mc:Choice>
          <mc:Fallback>
            <p:pic>
              <p:nvPicPr>
                <p:cNvPr id="76" name="Ink 75">
                  <a:extLst>
                    <a:ext uri="{FF2B5EF4-FFF2-40B4-BE49-F238E27FC236}">
                      <a16:creationId xmlns:a16="http://schemas.microsoft.com/office/drawing/2014/main" id="{00819E99-BAEB-7CD0-2158-3DBC6D9B4646}"/>
                    </a:ext>
                  </a:extLst>
                </p:cNvPr>
                <p:cNvPicPr/>
                <p:nvPr/>
              </p:nvPicPr>
              <p:blipFill>
                <a:blip r:embed="rId61"/>
                <a:stretch>
                  <a:fillRect/>
                </a:stretch>
              </p:blipFill>
              <p:spPr>
                <a:xfrm>
                  <a:off x="5393241" y="2198990"/>
                  <a:ext cx="9432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8" name="Ink 77">
                  <a:extLst>
                    <a:ext uri="{FF2B5EF4-FFF2-40B4-BE49-F238E27FC236}">
                      <a16:creationId xmlns:a16="http://schemas.microsoft.com/office/drawing/2014/main" id="{4894BF7C-03F7-F5FE-1D6C-2FB441627BDD}"/>
                    </a:ext>
                  </a:extLst>
                </p14:cNvPr>
                <p14:cNvContentPartPr/>
                <p14:nvPr/>
              </p14:nvContentPartPr>
              <p14:xfrm>
                <a:off x="5383521" y="2192510"/>
                <a:ext cx="982440" cy="9720"/>
              </p14:xfrm>
            </p:contentPart>
          </mc:Choice>
          <mc:Fallback>
            <p:pic>
              <p:nvPicPr>
                <p:cNvPr id="78" name="Ink 77">
                  <a:extLst>
                    <a:ext uri="{FF2B5EF4-FFF2-40B4-BE49-F238E27FC236}">
                      <a16:creationId xmlns:a16="http://schemas.microsoft.com/office/drawing/2014/main" id="{4894BF7C-03F7-F5FE-1D6C-2FB441627BDD}"/>
                    </a:ext>
                  </a:extLst>
                </p:cNvPr>
                <p:cNvPicPr/>
                <p:nvPr/>
              </p:nvPicPr>
              <p:blipFill>
                <a:blip r:embed="rId63"/>
                <a:stretch>
                  <a:fillRect/>
                </a:stretch>
              </p:blipFill>
              <p:spPr>
                <a:xfrm>
                  <a:off x="5374881" y="2183870"/>
                  <a:ext cx="1000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9" name="Ink 78">
                  <a:extLst>
                    <a:ext uri="{FF2B5EF4-FFF2-40B4-BE49-F238E27FC236}">
                      <a16:creationId xmlns:a16="http://schemas.microsoft.com/office/drawing/2014/main" id="{51866733-8772-D736-70B9-D09ED6F8C680}"/>
                    </a:ext>
                  </a:extLst>
                </p14:cNvPr>
                <p14:cNvContentPartPr/>
                <p14:nvPr/>
              </p14:nvContentPartPr>
              <p14:xfrm>
                <a:off x="6270201" y="1987310"/>
                <a:ext cx="33480" cy="180720"/>
              </p14:xfrm>
            </p:contentPart>
          </mc:Choice>
          <mc:Fallback>
            <p:pic>
              <p:nvPicPr>
                <p:cNvPr id="79" name="Ink 78">
                  <a:extLst>
                    <a:ext uri="{FF2B5EF4-FFF2-40B4-BE49-F238E27FC236}">
                      <a16:creationId xmlns:a16="http://schemas.microsoft.com/office/drawing/2014/main" id="{51866733-8772-D736-70B9-D09ED6F8C680}"/>
                    </a:ext>
                  </a:extLst>
                </p:cNvPr>
                <p:cNvPicPr/>
                <p:nvPr/>
              </p:nvPicPr>
              <p:blipFill>
                <a:blip r:embed="rId65"/>
                <a:stretch>
                  <a:fillRect/>
                </a:stretch>
              </p:blipFill>
              <p:spPr>
                <a:xfrm>
                  <a:off x="6261201" y="1978310"/>
                  <a:ext cx="511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0" name="Ink 79">
                  <a:extLst>
                    <a:ext uri="{FF2B5EF4-FFF2-40B4-BE49-F238E27FC236}">
                      <a16:creationId xmlns:a16="http://schemas.microsoft.com/office/drawing/2014/main" id="{C1D2BC06-744A-0215-70CF-6C4BBF461CE2}"/>
                    </a:ext>
                  </a:extLst>
                </p14:cNvPr>
                <p14:cNvContentPartPr/>
                <p14:nvPr/>
              </p14:nvContentPartPr>
              <p14:xfrm>
                <a:off x="6165441" y="1772030"/>
                <a:ext cx="234360" cy="28800"/>
              </p14:xfrm>
            </p:contentPart>
          </mc:Choice>
          <mc:Fallback>
            <p:pic>
              <p:nvPicPr>
                <p:cNvPr id="80" name="Ink 79">
                  <a:extLst>
                    <a:ext uri="{FF2B5EF4-FFF2-40B4-BE49-F238E27FC236}">
                      <a16:creationId xmlns:a16="http://schemas.microsoft.com/office/drawing/2014/main" id="{C1D2BC06-744A-0215-70CF-6C4BBF461CE2}"/>
                    </a:ext>
                  </a:extLst>
                </p:cNvPr>
                <p:cNvPicPr/>
                <p:nvPr/>
              </p:nvPicPr>
              <p:blipFill>
                <a:blip r:embed="rId67"/>
                <a:stretch>
                  <a:fillRect/>
                </a:stretch>
              </p:blipFill>
              <p:spPr>
                <a:xfrm>
                  <a:off x="6156441" y="1763390"/>
                  <a:ext cx="252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1" name="Ink 80">
                  <a:extLst>
                    <a:ext uri="{FF2B5EF4-FFF2-40B4-BE49-F238E27FC236}">
                      <a16:creationId xmlns:a16="http://schemas.microsoft.com/office/drawing/2014/main" id="{D4FFD9E7-1476-0D23-254F-5433B5991293}"/>
                    </a:ext>
                  </a:extLst>
                </p14:cNvPr>
                <p14:cNvContentPartPr/>
                <p14:nvPr/>
              </p14:nvContentPartPr>
              <p14:xfrm>
                <a:off x="6192081" y="1772390"/>
                <a:ext cx="134640" cy="143640"/>
              </p14:xfrm>
            </p:contentPart>
          </mc:Choice>
          <mc:Fallback>
            <p:pic>
              <p:nvPicPr>
                <p:cNvPr id="81" name="Ink 80">
                  <a:extLst>
                    <a:ext uri="{FF2B5EF4-FFF2-40B4-BE49-F238E27FC236}">
                      <a16:creationId xmlns:a16="http://schemas.microsoft.com/office/drawing/2014/main" id="{D4FFD9E7-1476-0D23-254F-5433B5991293}"/>
                    </a:ext>
                  </a:extLst>
                </p:cNvPr>
                <p:cNvPicPr/>
                <p:nvPr/>
              </p:nvPicPr>
              <p:blipFill>
                <a:blip r:embed="rId69"/>
                <a:stretch>
                  <a:fillRect/>
                </a:stretch>
              </p:blipFill>
              <p:spPr>
                <a:xfrm>
                  <a:off x="6183441" y="1763750"/>
                  <a:ext cx="1522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2" name="Ink 81">
                  <a:extLst>
                    <a:ext uri="{FF2B5EF4-FFF2-40B4-BE49-F238E27FC236}">
                      <a16:creationId xmlns:a16="http://schemas.microsoft.com/office/drawing/2014/main" id="{E82AAEAE-BF7D-3E94-A178-62CB6DFE63CB}"/>
                    </a:ext>
                  </a:extLst>
                </p14:cNvPr>
                <p14:cNvContentPartPr/>
                <p14:nvPr/>
              </p14:nvContentPartPr>
              <p14:xfrm>
                <a:off x="6475041" y="1704710"/>
                <a:ext cx="99720" cy="228600"/>
              </p14:xfrm>
            </p:contentPart>
          </mc:Choice>
          <mc:Fallback>
            <p:pic>
              <p:nvPicPr>
                <p:cNvPr id="82" name="Ink 81">
                  <a:extLst>
                    <a:ext uri="{FF2B5EF4-FFF2-40B4-BE49-F238E27FC236}">
                      <a16:creationId xmlns:a16="http://schemas.microsoft.com/office/drawing/2014/main" id="{E82AAEAE-BF7D-3E94-A178-62CB6DFE63CB}"/>
                    </a:ext>
                  </a:extLst>
                </p:cNvPr>
                <p:cNvPicPr/>
                <p:nvPr/>
              </p:nvPicPr>
              <p:blipFill>
                <a:blip r:embed="rId71"/>
                <a:stretch>
                  <a:fillRect/>
                </a:stretch>
              </p:blipFill>
              <p:spPr>
                <a:xfrm>
                  <a:off x="6466401" y="1696070"/>
                  <a:ext cx="1173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3" name="Ink 82">
                  <a:extLst>
                    <a:ext uri="{FF2B5EF4-FFF2-40B4-BE49-F238E27FC236}">
                      <a16:creationId xmlns:a16="http://schemas.microsoft.com/office/drawing/2014/main" id="{A2996DB4-B9A6-EDED-1926-62C3D0E5E0F6}"/>
                    </a:ext>
                  </a:extLst>
                </p14:cNvPr>
                <p14:cNvContentPartPr/>
                <p14:nvPr/>
              </p14:nvContentPartPr>
              <p14:xfrm>
                <a:off x="6362361" y="1449470"/>
                <a:ext cx="38880" cy="220680"/>
              </p14:xfrm>
            </p:contentPart>
          </mc:Choice>
          <mc:Fallback>
            <p:pic>
              <p:nvPicPr>
                <p:cNvPr id="83" name="Ink 82">
                  <a:extLst>
                    <a:ext uri="{FF2B5EF4-FFF2-40B4-BE49-F238E27FC236}">
                      <a16:creationId xmlns:a16="http://schemas.microsoft.com/office/drawing/2014/main" id="{A2996DB4-B9A6-EDED-1926-62C3D0E5E0F6}"/>
                    </a:ext>
                  </a:extLst>
                </p:cNvPr>
                <p:cNvPicPr/>
                <p:nvPr/>
              </p:nvPicPr>
              <p:blipFill>
                <a:blip r:embed="rId73"/>
                <a:stretch>
                  <a:fillRect/>
                </a:stretch>
              </p:blipFill>
              <p:spPr>
                <a:xfrm>
                  <a:off x="6353361" y="1440470"/>
                  <a:ext cx="565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4" name="Ink 83">
                  <a:extLst>
                    <a:ext uri="{FF2B5EF4-FFF2-40B4-BE49-F238E27FC236}">
                      <a16:creationId xmlns:a16="http://schemas.microsoft.com/office/drawing/2014/main" id="{1082BF8C-8E37-01A1-96DC-F34F40775BD3}"/>
                    </a:ext>
                  </a:extLst>
                </p14:cNvPr>
                <p14:cNvContentPartPr/>
                <p14:nvPr/>
              </p14:nvContentPartPr>
              <p14:xfrm>
                <a:off x="6279201" y="1438310"/>
                <a:ext cx="129960" cy="88200"/>
              </p14:xfrm>
            </p:contentPart>
          </mc:Choice>
          <mc:Fallback>
            <p:pic>
              <p:nvPicPr>
                <p:cNvPr id="84" name="Ink 83">
                  <a:extLst>
                    <a:ext uri="{FF2B5EF4-FFF2-40B4-BE49-F238E27FC236}">
                      <a16:creationId xmlns:a16="http://schemas.microsoft.com/office/drawing/2014/main" id="{1082BF8C-8E37-01A1-96DC-F34F40775BD3}"/>
                    </a:ext>
                  </a:extLst>
                </p:cNvPr>
                <p:cNvPicPr/>
                <p:nvPr/>
              </p:nvPicPr>
              <p:blipFill>
                <a:blip r:embed="rId75"/>
                <a:stretch>
                  <a:fillRect/>
                </a:stretch>
              </p:blipFill>
              <p:spPr>
                <a:xfrm>
                  <a:off x="6270201" y="1429670"/>
                  <a:ext cx="1476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0" name="Ink 19">
                  <a:extLst>
                    <a:ext uri="{FF2B5EF4-FFF2-40B4-BE49-F238E27FC236}">
                      <a16:creationId xmlns:a16="http://schemas.microsoft.com/office/drawing/2014/main" id="{25A23CB8-C30D-0B8D-39F9-F2C0E3CC8966}"/>
                    </a:ext>
                  </a:extLst>
                </p14:cNvPr>
                <p14:cNvContentPartPr/>
                <p14:nvPr/>
              </p14:nvContentPartPr>
              <p14:xfrm>
                <a:off x="1805481" y="3292670"/>
                <a:ext cx="5072760" cy="1779120"/>
              </p14:xfrm>
            </p:contentPart>
          </mc:Choice>
          <mc:Fallback>
            <p:pic>
              <p:nvPicPr>
                <p:cNvPr id="20" name="Ink 19">
                  <a:extLst>
                    <a:ext uri="{FF2B5EF4-FFF2-40B4-BE49-F238E27FC236}">
                      <a16:creationId xmlns:a16="http://schemas.microsoft.com/office/drawing/2014/main" id="{25A23CB8-C30D-0B8D-39F9-F2C0E3CC8966}"/>
                    </a:ext>
                  </a:extLst>
                </p:cNvPr>
                <p:cNvPicPr/>
                <p:nvPr/>
              </p:nvPicPr>
              <p:blipFill>
                <a:blip r:embed="rId77"/>
                <a:stretch>
                  <a:fillRect/>
                </a:stretch>
              </p:blipFill>
              <p:spPr>
                <a:xfrm>
                  <a:off x="1796841" y="3283670"/>
                  <a:ext cx="5090400" cy="1796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1" name="Ink 20">
                  <a:extLst>
                    <a:ext uri="{FF2B5EF4-FFF2-40B4-BE49-F238E27FC236}">
                      <a16:creationId xmlns:a16="http://schemas.microsoft.com/office/drawing/2014/main" id="{39FBC392-43E3-6411-231C-696E9A837262}"/>
                    </a:ext>
                  </a:extLst>
                </p14:cNvPr>
                <p14:cNvContentPartPr/>
                <p14:nvPr/>
              </p14:nvContentPartPr>
              <p14:xfrm>
                <a:off x="2416401" y="3701630"/>
                <a:ext cx="3911400" cy="152280"/>
              </p14:xfrm>
            </p:contentPart>
          </mc:Choice>
          <mc:Fallback>
            <p:pic>
              <p:nvPicPr>
                <p:cNvPr id="21" name="Ink 20">
                  <a:extLst>
                    <a:ext uri="{FF2B5EF4-FFF2-40B4-BE49-F238E27FC236}">
                      <a16:creationId xmlns:a16="http://schemas.microsoft.com/office/drawing/2014/main" id="{39FBC392-43E3-6411-231C-696E9A837262}"/>
                    </a:ext>
                  </a:extLst>
                </p:cNvPr>
                <p:cNvPicPr/>
                <p:nvPr/>
              </p:nvPicPr>
              <p:blipFill>
                <a:blip r:embed="rId79"/>
                <a:stretch>
                  <a:fillRect/>
                </a:stretch>
              </p:blipFill>
              <p:spPr>
                <a:xfrm>
                  <a:off x="2407761" y="3692630"/>
                  <a:ext cx="39290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2" name="Ink 21">
                  <a:extLst>
                    <a:ext uri="{FF2B5EF4-FFF2-40B4-BE49-F238E27FC236}">
                      <a16:creationId xmlns:a16="http://schemas.microsoft.com/office/drawing/2014/main" id="{DA6C623D-BA36-935F-B174-4A6124F115E4}"/>
                    </a:ext>
                  </a:extLst>
                </p14:cNvPr>
                <p14:cNvContentPartPr/>
                <p14:nvPr/>
              </p14:nvContentPartPr>
              <p14:xfrm>
                <a:off x="2674161" y="4046510"/>
                <a:ext cx="3556800" cy="68400"/>
              </p14:xfrm>
            </p:contentPart>
          </mc:Choice>
          <mc:Fallback>
            <p:pic>
              <p:nvPicPr>
                <p:cNvPr id="22" name="Ink 21">
                  <a:extLst>
                    <a:ext uri="{FF2B5EF4-FFF2-40B4-BE49-F238E27FC236}">
                      <a16:creationId xmlns:a16="http://schemas.microsoft.com/office/drawing/2014/main" id="{DA6C623D-BA36-935F-B174-4A6124F115E4}"/>
                    </a:ext>
                  </a:extLst>
                </p:cNvPr>
                <p:cNvPicPr/>
                <p:nvPr/>
              </p:nvPicPr>
              <p:blipFill>
                <a:blip r:embed="rId81"/>
                <a:stretch>
                  <a:fillRect/>
                </a:stretch>
              </p:blipFill>
              <p:spPr>
                <a:xfrm>
                  <a:off x="2665521" y="4037870"/>
                  <a:ext cx="35744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3" name="Ink 22">
                  <a:extLst>
                    <a:ext uri="{FF2B5EF4-FFF2-40B4-BE49-F238E27FC236}">
                      <a16:creationId xmlns:a16="http://schemas.microsoft.com/office/drawing/2014/main" id="{BE56711A-6116-5710-F07D-7F293AC4CD2F}"/>
                    </a:ext>
                  </a:extLst>
                </p14:cNvPr>
                <p14:cNvContentPartPr/>
                <p14:nvPr/>
              </p14:nvContentPartPr>
              <p14:xfrm>
                <a:off x="2418201" y="4301750"/>
                <a:ext cx="3944880" cy="125280"/>
              </p14:xfrm>
            </p:contentPart>
          </mc:Choice>
          <mc:Fallback>
            <p:pic>
              <p:nvPicPr>
                <p:cNvPr id="23" name="Ink 22">
                  <a:extLst>
                    <a:ext uri="{FF2B5EF4-FFF2-40B4-BE49-F238E27FC236}">
                      <a16:creationId xmlns:a16="http://schemas.microsoft.com/office/drawing/2014/main" id="{BE56711A-6116-5710-F07D-7F293AC4CD2F}"/>
                    </a:ext>
                  </a:extLst>
                </p:cNvPr>
                <p:cNvPicPr/>
                <p:nvPr/>
              </p:nvPicPr>
              <p:blipFill>
                <a:blip r:embed="rId83"/>
                <a:stretch>
                  <a:fillRect/>
                </a:stretch>
              </p:blipFill>
              <p:spPr>
                <a:xfrm>
                  <a:off x="2409561" y="4293110"/>
                  <a:ext cx="39625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4" name="Ink 23">
                  <a:extLst>
                    <a:ext uri="{FF2B5EF4-FFF2-40B4-BE49-F238E27FC236}">
                      <a16:creationId xmlns:a16="http://schemas.microsoft.com/office/drawing/2014/main" id="{98AEF37B-1CC9-7D5C-8F52-055BF8966531}"/>
                    </a:ext>
                  </a:extLst>
                </p14:cNvPr>
                <p14:cNvContentPartPr/>
                <p14:nvPr/>
              </p14:nvContentPartPr>
              <p14:xfrm>
                <a:off x="2815281" y="4599830"/>
                <a:ext cx="3667680" cy="84600"/>
              </p14:xfrm>
            </p:contentPart>
          </mc:Choice>
          <mc:Fallback>
            <p:pic>
              <p:nvPicPr>
                <p:cNvPr id="24" name="Ink 23">
                  <a:extLst>
                    <a:ext uri="{FF2B5EF4-FFF2-40B4-BE49-F238E27FC236}">
                      <a16:creationId xmlns:a16="http://schemas.microsoft.com/office/drawing/2014/main" id="{98AEF37B-1CC9-7D5C-8F52-055BF8966531}"/>
                    </a:ext>
                  </a:extLst>
                </p:cNvPr>
                <p:cNvPicPr/>
                <p:nvPr/>
              </p:nvPicPr>
              <p:blipFill>
                <a:blip r:embed="rId85"/>
                <a:stretch>
                  <a:fillRect/>
                </a:stretch>
              </p:blipFill>
              <p:spPr>
                <a:xfrm>
                  <a:off x="2806641" y="4591190"/>
                  <a:ext cx="36853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5" name="Ink 24">
                  <a:extLst>
                    <a:ext uri="{FF2B5EF4-FFF2-40B4-BE49-F238E27FC236}">
                      <a16:creationId xmlns:a16="http://schemas.microsoft.com/office/drawing/2014/main" id="{587E61CA-418C-E7AB-2EFB-FD0A6CC071F8}"/>
                    </a:ext>
                  </a:extLst>
                </p14:cNvPr>
                <p14:cNvContentPartPr/>
                <p14:nvPr/>
              </p14:nvContentPartPr>
              <p14:xfrm>
                <a:off x="857961" y="3451790"/>
                <a:ext cx="270000" cy="176040"/>
              </p14:xfrm>
            </p:contentPart>
          </mc:Choice>
          <mc:Fallback>
            <p:pic>
              <p:nvPicPr>
                <p:cNvPr id="25" name="Ink 24">
                  <a:extLst>
                    <a:ext uri="{FF2B5EF4-FFF2-40B4-BE49-F238E27FC236}">
                      <a16:creationId xmlns:a16="http://schemas.microsoft.com/office/drawing/2014/main" id="{587E61CA-418C-E7AB-2EFB-FD0A6CC071F8}"/>
                    </a:ext>
                  </a:extLst>
                </p:cNvPr>
                <p:cNvPicPr/>
                <p:nvPr/>
              </p:nvPicPr>
              <p:blipFill>
                <a:blip r:embed="rId87"/>
                <a:stretch>
                  <a:fillRect/>
                </a:stretch>
              </p:blipFill>
              <p:spPr>
                <a:xfrm>
                  <a:off x="849321" y="3443150"/>
                  <a:ext cx="287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6" name="Ink 25">
                  <a:extLst>
                    <a:ext uri="{FF2B5EF4-FFF2-40B4-BE49-F238E27FC236}">
                      <a16:creationId xmlns:a16="http://schemas.microsoft.com/office/drawing/2014/main" id="{FADB9729-4061-229E-3803-FCF68D3F13DF}"/>
                    </a:ext>
                  </a:extLst>
                </p14:cNvPr>
                <p14:cNvContentPartPr/>
                <p14:nvPr/>
              </p14:nvContentPartPr>
              <p14:xfrm>
                <a:off x="1109961" y="3357830"/>
                <a:ext cx="168840" cy="214920"/>
              </p14:xfrm>
            </p:contentPart>
          </mc:Choice>
          <mc:Fallback>
            <p:pic>
              <p:nvPicPr>
                <p:cNvPr id="26" name="Ink 25">
                  <a:extLst>
                    <a:ext uri="{FF2B5EF4-FFF2-40B4-BE49-F238E27FC236}">
                      <a16:creationId xmlns:a16="http://schemas.microsoft.com/office/drawing/2014/main" id="{FADB9729-4061-229E-3803-FCF68D3F13DF}"/>
                    </a:ext>
                  </a:extLst>
                </p:cNvPr>
                <p:cNvPicPr/>
                <p:nvPr/>
              </p:nvPicPr>
              <p:blipFill>
                <a:blip r:embed="rId89"/>
                <a:stretch>
                  <a:fillRect/>
                </a:stretch>
              </p:blipFill>
              <p:spPr>
                <a:xfrm>
                  <a:off x="1101321" y="3349190"/>
                  <a:ext cx="1864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7" name="Ink 26">
                  <a:extLst>
                    <a:ext uri="{FF2B5EF4-FFF2-40B4-BE49-F238E27FC236}">
                      <a16:creationId xmlns:a16="http://schemas.microsoft.com/office/drawing/2014/main" id="{9CD81887-F2EA-D93C-BCDF-745DBE60D2F4}"/>
                    </a:ext>
                  </a:extLst>
                </p14:cNvPr>
                <p14:cNvContentPartPr/>
                <p14:nvPr/>
              </p14:nvContentPartPr>
              <p14:xfrm>
                <a:off x="1315881" y="3331550"/>
                <a:ext cx="147240" cy="205920"/>
              </p14:xfrm>
            </p:contentPart>
          </mc:Choice>
          <mc:Fallback>
            <p:pic>
              <p:nvPicPr>
                <p:cNvPr id="27" name="Ink 26">
                  <a:extLst>
                    <a:ext uri="{FF2B5EF4-FFF2-40B4-BE49-F238E27FC236}">
                      <a16:creationId xmlns:a16="http://schemas.microsoft.com/office/drawing/2014/main" id="{9CD81887-F2EA-D93C-BCDF-745DBE60D2F4}"/>
                    </a:ext>
                  </a:extLst>
                </p:cNvPr>
                <p:cNvPicPr/>
                <p:nvPr/>
              </p:nvPicPr>
              <p:blipFill>
                <a:blip r:embed="rId91"/>
                <a:stretch>
                  <a:fillRect/>
                </a:stretch>
              </p:blipFill>
              <p:spPr>
                <a:xfrm>
                  <a:off x="1306881" y="3322550"/>
                  <a:ext cx="1648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8" name="Ink 27">
                  <a:extLst>
                    <a:ext uri="{FF2B5EF4-FFF2-40B4-BE49-F238E27FC236}">
                      <a16:creationId xmlns:a16="http://schemas.microsoft.com/office/drawing/2014/main" id="{63F1A839-E114-BCD6-5A37-4554D95899F1}"/>
                    </a:ext>
                  </a:extLst>
                </p14:cNvPr>
                <p14:cNvContentPartPr/>
                <p14:nvPr/>
              </p14:nvContentPartPr>
              <p14:xfrm>
                <a:off x="3014001" y="3280790"/>
                <a:ext cx="246240" cy="1666800"/>
              </p14:xfrm>
            </p:contentPart>
          </mc:Choice>
          <mc:Fallback>
            <p:pic>
              <p:nvPicPr>
                <p:cNvPr id="28" name="Ink 27">
                  <a:extLst>
                    <a:ext uri="{FF2B5EF4-FFF2-40B4-BE49-F238E27FC236}">
                      <a16:creationId xmlns:a16="http://schemas.microsoft.com/office/drawing/2014/main" id="{63F1A839-E114-BCD6-5A37-4554D95899F1}"/>
                    </a:ext>
                  </a:extLst>
                </p:cNvPr>
                <p:cNvPicPr/>
                <p:nvPr/>
              </p:nvPicPr>
              <p:blipFill>
                <a:blip r:embed="rId93"/>
                <a:stretch>
                  <a:fillRect/>
                </a:stretch>
              </p:blipFill>
              <p:spPr>
                <a:xfrm>
                  <a:off x="3005001" y="3271790"/>
                  <a:ext cx="263880" cy="1684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9" name="Ink 28">
                  <a:extLst>
                    <a:ext uri="{FF2B5EF4-FFF2-40B4-BE49-F238E27FC236}">
                      <a16:creationId xmlns:a16="http://schemas.microsoft.com/office/drawing/2014/main" id="{00E62A09-6935-51A0-C451-9D0A40F768E8}"/>
                    </a:ext>
                  </a:extLst>
                </p14:cNvPr>
                <p14:cNvContentPartPr/>
                <p14:nvPr/>
              </p14:nvContentPartPr>
              <p14:xfrm>
                <a:off x="2415681" y="3614150"/>
                <a:ext cx="151920" cy="193320"/>
              </p14:xfrm>
            </p:contentPart>
          </mc:Choice>
          <mc:Fallback>
            <p:pic>
              <p:nvPicPr>
                <p:cNvPr id="29" name="Ink 28">
                  <a:extLst>
                    <a:ext uri="{FF2B5EF4-FFF2-40B4-BE49-F238E27FC236}">
                      <a16:creationId xmlns:a16="http://schemas.microsoft.com/office/drawing/2014/main" id="{00E62A09-6935-51A0-C451-9D0A40F768E8}"/>
                    </a:ext>
                  </a:extLst>
                </p:cNvPr>
                <p:cNvPicPr/>
                <p:nvPr/>
              </p:nvPicPr>
              <p:blipFill>
                <a:blip r:embed="rId95"/>
                <a:stretch>
                  <a:fillRect/>
                </a:stretch>
              </p:blipFill>
              <p:spPr>
                <a:xfrm>
                  <a:off x="2406681" y="3605150"/>
                  <a:ext cx="1695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0" name="Ink 29">
                  <a:extLst>
                    <a:ext uri="{FF2B5EF4-FFF2-40B4-BE49-F238E27FC236}">
                      <a16:creationId xmlns:a16="http://schemas.microsoft.com/office/drawing/2014/main" id="{A95409C9-7CED-1D2E-5122-5FB02CC9806C}"/>
                    </a:ext>
                  </a:extLst>
                </p14:cNvPr>
                <p14:cNvContentPartPr/>
                <p14:nvPr/>
              </p14:nvContentPartPr>
              <p14:xfrm>
                <a:off x="2621961" y="3595790"/>
                <a:ext cx="129240" cy="146880"/>
              </p14:xfrm>
            </p:contentPart>
          </mc:Choice>
          <mc:Fallback>
            <p:pic>
              <p:nvPicPr>
                <p:cNvPr id="30" name="Ink 29">
                  <a:extLst>
                    <a:ext uri="{FF2B5EF4-FFF2-40B4-BE49-F238E27FC236}">
                      <a16:creationId xmlns:a16="http://schemas.microsoft.com/office/drawing/2014/main" id="{A95409C9-7CED-1D2E-5122-5FB02CC9806C}"/>
                    </a:ext>
                  </a:extLst>
                </p:cNvPr>
                <p:cNvPicPr/>
                <p:nvPr/>
              </p:nvPicPr>
              <p:blipFill>
                <a:blip r:embed="rId97"/>
                <a:stretch>
                  <a:fillRect/>
                </a:stretch>
              </p:blipFill>
              <p:spPr>
                <a:xfrm>
                  <a:off x="2612961" y="3587150"/>
                  <a:ext cx="146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2" name="Ink 31">
                  <a:extLst>
                    <a:ext uri="{FF2B5EF4-FFF2-40B4-BE49-F238E27FC236}">
                      <a16:creationId xmlns:a16="http://schemas.microsoft.com/office/drawing/2014/main" id="{97BBFE96-002D-A03E-59FD-CF9584441553}"/>
                    </a:ext>
                  </a:extLst>
                </p14:cNvPr>
                <p14:cNvContentPartPr/>
                <p14:nvPr/>
              </p14:nvContentPartPr>
              <p14:xfrm>
                <a:off x="3340161" y="3566630"/>
                <a:ext cx="24840" cy="152280"/>
              </p14:xfrm>
            </p:contentPart>
          </mc:Choice>
          <mc:Fallback>
            <p:pic>
              <p:nvPicPr>
                <p:cNvPr id="32" name="Ink 31">
                  <a:extLst>
                    <a:ext uri="{FF2B5EF4-FFF2-40B4-BE49-F238E27FC236}">
                      <a16:creationId xmlns:a16="http://schemas.microsoft.com/office/drawing/2014/main" id="{97BBFE96-002D-A03E-59FD-CF9584441553}"/>
                    </a:ext>
                  </a:extLst>
                </p:cNvPr>
                <p:cNvPicPr/>
                <p:nvPr/>
              </p:nvPicPr>
              <p:blipFill>
                <a:blip r:embed="rId99"/>
                <a:stretch>
                  <a:fillRect/>
                </a:stretch>
              </p:blipFill>
              <p:spPr>
                <a:xfrm>
                  <a:off x="3331161" y="3557630"/>
                  <a:ext cx="424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3" name="Ink 32">
                  <a:extLst>
                    <a:ext uri="{FF2B5EF4-FFF2-40B4-BE49-F238E27FC236}">
                      <a16:creationId xmlns:a16="http://schemas.microsoft.com/office/drawing/2014/main" id="{05A5959D-D1FA-317F-83F9-9FC88033F45F}"/>
                    </a:ext>
                  </a:extLst>
                </p14:cNvPr>
                <p14:cNvContentPartPr/>
                <p14:nvPr/>
              </p14:nvContentPartPr>
              <p14:xfrm>
                <a:off x="3358521" y="3494270"/>
                <a:ext cx="207720" cy="188640"/>
              </p14:xfrm>
            </p:contentPart>
          </mc:Choice>
          <mc:Fallback>
            <p:pic>
              <p:nvPicPr>
                <p:cNvPr id="33" name="Ink 32">
                  <a:extLst>
                    <a:ext uri="{FF2B5EF4-FFF2-40B4-BE49-F238E27FC236}">
                      <a16:creationId xmlns:a16="http://schemas.microsoft.com/office/drawing/2014/main" id="{05A5959D-D1FA-317F-83F9-9FC88033F45F}"/>
                    </a:ext>
                  </a:extLst>
                </p:cNvPr>
                <p:cNvPicPr/>
                <p:nvPr/>
              </p:nvPicPr>
              <p:blipFill>
                <a:blip r:embed="rId101"/>
                <a:stretch>
                  <a:fillRect/>
                </a:stretch>
              </p:blipFill>
              <p:spPr>
                <a:xfrm>
                  <a:off x="3349881" y="3485270"/>
                  <a:ext cx="225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4" name="Ink 33">
                  <a:extLst>
                    <a:ext uri="{FF2B5EF4-FFF2-40B4-BE49-F238E27FC236}">
                      <a16:creationId xmlns:a16="http://schemas.microsoft.com/office/drawing/2014/main" id="{9D84D647-DEED-907A-19EF-C24EE115E722}"/>
                    </a:ext>
                  </a:extLst>
                </p14:cNvPr>
                <p14:cNvContentPartPr/>
                <p14:nvPr/>
              </p14:nvContentPartPr>
              <p14:xfrm>
                <a:off x="4151961" y="3469430"/>
                <a:ext cx="401040" cy="1645920"/>
              </p14:xfrm>
            </p:contentPart>
          </mc:Choice>
          <mc:Fallback>
            <p:pic>
              <p:nvPicPr>
                <p:cNvPr id="34" name="Ink 33">
                  <a:extLst>
                    <a:ext uri="{FF2B5EF4-FFF2-40B4-BE49-F238E27FC236}">
                      <a16:creationId xmlns:a16="http://schemas.microsoft.com/office/drawing/2014/main" id="{9D84D647-DEED-907A-19EF-C24EE115E722}"/>
                    </a:ext>
                  </a:extLst>
                </p:cNvPr>
                <p:cNvPicPr/>
                <p:nvPr/>
              </p:nvPicPr>
              <p:blipFill>
                <a:blip r:embed="rId103"/>
                <a:stretch>
                  <a:fillRect/>
                </a:stretch>
              </p:blipFill>
              <p:spPr>
                <a:xfrm>
                  <a:off x="4142961" y="3460790"/>
                  <a:ext cx="418680" cy="1663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6" name="Ink 35">
                  <a:extLst>
                    <a:ext uri="{FF2B5EF4-FFF2-40B4-BE49-F238E27FC236}">
                      <a16:creationId xmlns:a16="http://schemas.microsoft.com/office/drawing/2014/main" id="{B8882C92-2AF9-C91D-E27F-3C3AFF8379B8}"/>
                    </a:ext>
                  </a:extLst>
                </p14:cNvPr>
                <p14:cNvContentPartPr/>
                <p14:nvPr/>
              </p14:nvContentPartPr>
              <p14:xfrm>
                <a:off x="4499001" y="3488510"/>
                <a:ext cx="163080" cy="225720"/>
              </p14:xfrm>
            </p:contentPart>
          </mc:Choice>
          <mc:Fallback>
            <p:pic>
              <p:nvPicPr>
                <p:cNvPr id="36" name="Ink 35">
                  <a:extLst>
                    <a:ext uri="{FF2B5EF4-FFF2-40B4-BE49-F238E27FC236}">
                      <a16:creationId xmlns:a16="http://schemas.microsoft.com/office/drawing/2014/main" id="{B8882C92-2AF9-C91D-E27F-3C3AFF8379B8}"/>
                    </a:ext>
                  </a:extLst>
                </p:cNvPr>
                <p:cNvPicPr/>
                <p:nvPr/>
              </p:nvPicPr>
              <p:blipFill>
                <a:blip r:embed="rId105"/>
                <a:stretch>
                  <a:fillRect/>
                </a:stretch>
              </p:blipFill>
              <p:spPr>
                <a:xfrm>
                  <a:off x="4490001" y="3479870"/>
                  <a:ext cx="1807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7" name="Ink 36">
                  <a:extLst>
                    <a:ext uri="{FF2B5EF4-FFF2-40B4-BE49-F238E27FC236}">
                      <a16:creationId xmlns:a16="http://schemas.microsoft.com/office/drawing/2014/main" id="{F1EFC226-70D4-7CD4-3205-B1F8B8F6EAEC}"/>
                    </a:ext>
                  </a:extLst>
                </p14:cNvPr>
                <p14:cNvContentPartPr/>
                <p14:nvPr/>
              </p14:nvContentPartPr>
              <p14:xfrm>
                <a:off x="4737321" y="3546830"/>
                <a:ext cx="114480" cy="145800"/>
              </p14:xfrm>
            </p:contentPart>
          </mc:Choice>
          <mc:Fallback>
            <p:pic>
              <p:nvPicPr>
                <p:cNvPr id="37" name="Ink 36">
                  <a:extLst>
                    <a:ext uri="{FF2B5EF4-FFF2-40B4-BE49-F238E27FC236}">
                      <a16:creationId xmlns:a16="http://schemas.microsoft.com/office/drawing/2014/main" id="{F1EFC226-70D4-7CD4-3205-B1F8B8F6EAEC}"/>
                    </a:ext>
                  </a:extLst>
                </p:cNvPr>
                <p:cNvPicPr/>
                <p:nvPr/>
              </p:nvPicPr>
              <p:blipFill>
                <a:blip r:embed="rId107"/>
                <a:stretch>
                  <a:fillRect/>
                </a:stretch>
              </p:blipFill>
              <p:spPr>
                <a:xfrm>
                  <a:off x="4728681" y="3538190"/>
                  <a:ext cx="1321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8" name="Ink 37">
                  <a:extLst>
                    <a:ext uri="{FF2B5EF4-FFF2-40B4-BE49-F238E27FC236}">
                      <a16:creationId xmlns:a16="http://schemas.microsoft.com/office/drawing/2014/main" id="{4D92D564-98BD-A9ED-B705-8DEA93C31EA0}"/>
                    </a:ext>
                  </a:extLst>
                </p14:cNvPr>
                <p14:cNvContentPartPr/>
                <p14:nvPr/>
              </p14:nvContentPartPr>
              <p14:xfrm>
                <a:off x="4945041" y="3517310"/>
                <a:ext cx="158400" cy="169920"/>
              </p14:xfrm>
            </p:contentPart>
          </mc:Choice>
          <mc:Fallback>
            <p:pic>
              <p:nvPicPr>
                <p:cNvPr id="38" name="Ink 37">
                  <a:extLst>
                    <a:ext uri="{FF2B5EF4-FFF2-40B4-BE49-F238E27FC236}">
                      <a16:creationId xmlns:a16="http://schemas.microsoft.com/office/drawing/2014/main" id="{4D92D564-98BD-A9ED-B705-8DEA93C31EA0}"/>
                    </a:ext>
                  </a:extLst>
                </p:cNvPr>
                <p:cNvPicPr/>
                <p:nvPr/>
              </p:nvPicPr>
              <p:blipFill>
                <a:blip r:embed="rId109"/>
                <a:stretch>
                  <a:fillRect/>
                </a:stretch>
              </p:blipFill>
              <p:spPr>
                <a:xfrm>
                  <a:off x="4936401" y="3508310"/>
                  <a:ext cx="176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9" name="Ink 38">
                  <a:extLst>
                    <a:ext uri="{FF2B5EF4-FFF2-40B4-BE49-F238E27FC236}">
                      <a16:creationId xmlns:a16="http://schemas.microsoft.com/office/drawing/2014/main" id="{4F04E347-E69A-B057-B412-2796CA8E1F23}"/>
                    </a:ext>
                  </a:extLst>
                </p14:cNvPr>
                <p14:cNvContentPartPr/>
                <p14:nvPr/>
              </p14:nvContentPartPr>
              <p14:xfrm>
                <a:off x="5189121" y="3531710"/>
                <a:ext cx="205200" cy="176400"/>
              </p14:xfrm>
            </p:contentPart>
          </mc:Choice>
          <mc:Fallback>
            <p:pic>
              <p:nvPicPr>
                <p:cNvPr id="39" name="Ink 38">
                  <a:extLst>
                    <a:ext uri="{FF2B5EF4-FFF2-40B4-BE49-F238E27FC236}">
                      <a16:creationId xmlns:a16="http://schemas.microsoft.com/office/drawing/2014/main" id="{4F04E347-E69A-B057-B412-2796CA8E1F23}"/>
                    </a:ext>
                  </a:extLst>
                </p:cNvPr>
                <p:cNvPicPr/>
                <p:nvPr/>
              </p:nvPicPr>
              <p:blipFill>
                <a:blip r:embed="rId111"/>
                <a:stretch>
                  <a:fillRect/>
                </a:stretch>
              </p:blipFill>
              <p:spPr>
                <a:xfrm>
                  <a:off x="5180121" y="3522710"/>
                  <a:ext cx="2228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 name="Ink 39">
                  <a:extLst>
                    <a:ext uri="{FF2B5EF4-FFF2-40B4-BE49-F238E27FC236}">
                      <a16:creationId xmlns:a16="http://schemas.microsoft.com/office/drawing/2014/main" id="{B062003B-2450-DA2F-6BA0-8C97F4067DB5}"/>
                    </a:ext>
                  </a:extLst>
                </p14:cNvPr>
                <p14:cNvContentPartPr/>
                <p14:nvPr/>
              </p14:nvContentPartPr>
              <p14:xfrm>
                <a:off x="5457321" y="3516590"/>
                <a:ext cx="110520" cy="176040"/>
              </p14:xfrm>
            </p:contentPart>
          </mc:Choice>
          <mc:Fallback>
            <p:pic>
              <p:nvPicPr>
                <p:cNvPr id="40" name="Ink 39">
                  <a:extLst>
                    <a:ext uri="{FF2B5EF4-FFF2-40B4-BE49-F238E27FC236}">
                      <a16:creationId xmlns:a16="http://schemas.microsoft.com/office/drawing/2014/main" id="{B062003B-2450-DA2F-6BA0-8C97F4067DB5}"/>
                    </a:ext>
                  </a:extLst>
                </p:cNvPr>
                <p:cNvPicPr/>
                <p:nvPr/>
              </p:nvPicPr>
              <p:blipFill>
                <a:blip r:embed="rId113"/>
                <a:stretch>
                  <a:fillRect/>
                </a:stretch>
              </p:blipFill>
              <p:spPr>
                <a:xfrm>
                  <a:off x="5448681" y="3507950"/>
                  <a:ext cx="1281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1" name="Ink 40">
                  <a:extLst>
                    <a:ext uri="{FF2B5EF4-FFF2-40B4-BE49-F238E27FC236}">
                      <a16:creationId xmlns:a16="http://schemas.microsoft.com/office/drawing/2014/main" id="{C0776868-A327-E04D-8A69-9E0456344BBF}"/>
                    </a:ext>
                  </a:extLst>
                </p14:cNvPr>
                <p14:cNvContentPartPr/>
                <p14:nvPr/>
              </p14:nvContentPartPr>
              <p14:xfrm>
                <a:off x="5636601" y="3462950"/>
                <a:ext cx="164880" cy="197640"/>
              </p14:xfrm>
            </p:contentPart>
          </mc:Choice>
          <mc:Fallback>
            <p:pic>
              <p:nvPicPr>
                <p:cNvPr id="41" name="Ink 40">
                  <a:extLst>
                    <a:ext uri="{FF2B5EF4-FFF2-40B4-BE49-F238E27FC236}">
                      <a16:creationId xmlns:a16="http://schemas.microsoft.com/office/drawing/2014/main" id="{C0776868-A327-E04D-8A69-9E0456344BBF}"/>
                    </a:ext>
                  </a:extLst>
                </p:cNvPr>
                <p:cNvPicPr/>
                <p:nvPr/>
              </p:nvPicPr>
              <p:blipFill>
                <a:blip r:embed="rId115"/>
                <a:stretch>
                  <a:fillRect/>
                </a:stretch>
              </p:blipFill>
              <p:spPr>
                <a:xfrm>
                  <a:off x="5627601" y="3454310"/>
                  <a:ext cx="1825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2" name="Ink 41">
                  <a:extLst>
                    <a:ext uri="{FF2B5EF4-FFF2-40B4-BE49-F238E27FC236}">
                      <a16:creationId xmlns:a16="http://schemas.microsoft.com/office/drawing/2014/main" id="{ED948EF5-5548-FF0C-FC8E-E978F65BBF54}"/>
                    </a:ext>
                  </a:extLst>
                </p14:cNvPr>
                <p14:cNvContentPartPr/>
                <p14:nvPr/>
              </p14:nvContentPartPr>
              <p14:xfrm>
                <a:off x="5859801" y="3487430"/>
                <a:ext cx="103320" cy="351360"/>
              </p14:xfrm>
            </p:contentPart>
          </mc:Choice>
          <mc:Fallback>
            <p:pic>
              <p:nvPicPr>
                <p:cNvPr id="42" name="Ink 41">
                  <a:extLst>
                    <a:ext uri="{FF2B5EF4-FFF2-40B4-BE49-F238E27FC236}">
                      <a16:creationId xmlns:a16="http://schemas.microsoft.com/office/drawing/2014/main" id="{ED948EF5-5548-FF0C-FC8E-E978F65BBF54}"/>
                    </a:ext>
                  </a:extLst>
                </p:cNvPr>
                <p:cNvPicPr/>
                <p:nvPr/>
              </p:nvPicPr>
              <p:blipFill>
                <a:blip r:embed="rId117"/>
                <a:stretch>
                  <a:fillRect/>
                </a:stretch>
              </p:blipFill>
              <p:spPr>
                <a:xfrm>
                  <a:off x="5850801" y="3478430"/>
                  <a:ext cx="12096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8" name="Ink 57">
                  <a:extLst>
                    <a:ext uri="{FF2B5EF4-FFF2-40B4-BE49-F238E27FC236}">
                      <a16:creationId xmlns:a16="http://schemas.microsoft.com/office/drawing/2014/main" id="{72FB7466-54A1-CA32-7F58-82F4BCC3D82E}"/>
                    </a:ext>
                  </a:extLst>
                </p14:cNvPr>
                <p14:cNvContentPartPr/>
                <p14:nvPr/>
              </p14:nvContentPartPr>
              <p14:xfrm>
                <a:off x="4664961" y="3816110"/>
                <a:ext cx="188640" cy="141840"/>
              </p14:xfrm>
            </p:contentPart>
          </mc:Choice>
          <mc:Fallback>
            <p:pic>
              <p:nvPicPr>
                <p:cNvPr id="58" name="Ink 57">
                  <a:extLst>
                    <a:ext uri="{FF2B5EF4-FFF2-40B4-BE49-F238E27FC236}">
                      <a16:creationId xmlns:a16="http://schemas.microsoft.com/office/drawing/2014/main" id="{72FB7466-54A1-CA32-7F58-82F4BCC3D82E}"/>
                    </a:ext>
                  </a:extLst>
                </p:cNvPr>
                <p:cNvPicPr/>
                <p:nvPr/>
              </p:nvPicPr>
              <p:blipFill>
                <a:blip r:embed="rId119"/>
                <a:stretch>
                  <a:fillRect/>
                </a:stretch>
              </p:blipFill>
              <p:spPr>
                <a:xfrm>
                  <a:off x="4655961" y="3807470"/>
                  <a:ext cx="2062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9" name="Ink 58">
                  <a:extLst>
                    <a:ext uri="{FF2B5EF4-FFF2-40B4-BE49-F238E27FC236}">
                      <a16:creationId xmlns:a16="http://schemas.microsoft.com/office/drawing/2014/main" id="{E28139A5-0686-4A34-3614-F285EBA8BD2B}"/>
                    </a:ext>
                  </a:extLst>
                </p14:cNvPr>
                <p14:cNvContentPartPr/>
                <p14:nvPr/>
              </p14:nvContentPartPr>
              <p14:xfrm>
                <a:off x="4932801" y="3798830"/>
                <a:ext cx="150480" cy="167760"/>
              </p14:xfrm>
            </p:contentPart>
          </mc:Choice>
          <mc:Fallback>
            <p:pic>
              <p:nvPicPr>
                <p:cNvPr id="59" name="Ink 58">
                  <a:extLst>
                    <a:ext uri="{FF2B5EF4-FFF2-40B4-BE49-F238E27FC236}">
                      <a16:creationId xmlns:a16="http://schemas.microsoft.com/office/drawing/2014/main" id="{E28139A5-0686-4A34-3614-F285EBA8BD2B}"/>
                    </a:ext>
                  </a:extLst>
                </p:cNvPr>
                <p:cNvPicPr/>
                <p:nvPr/>
              </p:nvPicPr>
              <p:blipFill>
                <a:blip r:embed="rId121"/>
                <a:stretch>
                  <a:fillRect/>
                </a:stretch>
              </p:blipFill>
              <p:spPr>
                <a:xfrm>
                  <a:off x="4924161" y="3789830"/>
                  <a:ext cx="1681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0" name="Ink 59">
                  <a:extLst>
                    <a:ext uri="{FF2B5EF4-FFF2-40B4-BE49-F238E27FC236}">
                      <a16:creationId xmlns:a16="http://schemas.microsoft.com/office/drawing/2014/main" id="{344CCF41-900F-0DB3-FF2F-11E8C6AEB78C}"/>
                    </a:ext>
                  </a:extLst>
                </p14:cNvPr>
                <p14:cNvContentPartPr/>
                <p14:nvPr/>
              </p14:nvContentPartPr>
              <p14:xfrm>
                <a:off x="4777281" y="4173230"/>
                <a:ext cx="23040" cy="156600"/>
              </p14:xfrm>
            </p:contentPart>
          </mc:Choice>
          <mc:Fallback>
            <p:pic>
              <p:nvPicPr>
                <p:cNvPr id="60" name="Ink 59">
                  <a:extLst>
                    <a:ext uri="{FF2B5EF4-FFF2-40B4-BE49-F238E27FC236}">
                      <a16:creationId xmlns:a16="http://schemas.microsoft.com/office/drawing/2014/main" id="{344CCF41-900F-0DB3-FF2F-11E8C6AEB78C}"/>
                    </a:ext>
                  </a:extLst>
                </p:cNvPr>
                <p:cNvPicPr/>
                <p:nvPr/>
              </p:nvPicPr>
              <p:blipFill>
                <a:blip r:embed="rId123"/>
                <a:stretch>
                  <a:fillRect/>
                </a:stretch>
              </p:blipFill>
              <p:spPr>
                <a:xfrm>
                  <a:off x="4768281" y="4164230"/>
                  <a:ext cx="406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1" name="Ink 60">
                  <a:extLst>
                    <a:ext uri="{FF2B5EF4-FFF2-40B4-BE49-F238E27FC236}">
                      <a16:creationId xmlns:a16="http://schemas.microsoft.com/office/drawing/2014/main" id="{93AAEC75-D710-D121-8919-415429567A60}"/>
                    </a:ext>
                  </a:extLst>
                </p14:cNvPr>
                <p14:cNvContentPartPr/>
                <p14:nvPr/>
              </p14:nvContentPartPr>
              <p14:xfrm>
                <a:off x="4819761" y="4179710"/>
                <a:ext cx="29520" cy="83520"/>
              </p14:xfrm>
            </p:contentPart>
          </mc:Choice>
          <mc:Fallback>
            <p:pic>
              <p:nvPicPr>
                <p:cNvPr id="61" name="Ink 60">
                  <a:extLst>
                    <a:ext uri="{FF2B5EF4-FFF2-40B4-BE49-F238E27FC236}">
                      <a16:creationId xmlns:a16="http://schemas.microsoft.com/office/drawing/2014/main" id="{93AAEC75-D710-D121-8919-415429567A60}"/>
                    </a:ext>
                  </a:extLst>
                </p:cNvPr>
                <p:cNvPicPr/>
                <p:nvPr/>
              </p:nvPicPr>
              <p:blipFill>
                <a:blip r:embed="rId125"/>
                <a:stretch>
                  <a:fillRect/>
                </a:stretch>
              </p:blipFill>
              <p:spPr>
                <a:xfrm>
                  <a:off x="4810761" y="4171070"/>
                  <a:ext cx="471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2" name="Ink 61">
                  <a:extLst>
                    <a:ext uri="{FF2B5EF4-FFF2-40B4-BE49-F238E27FC236}">
                      <a16:creationId xmlns:a16="http://schemas.microsoft.com/office/drawing/2014/main" id="{05939768-60F5-2204-068A-CA3E93775710}"/>
                    </a:ext>
                  </a:extLst>
                </p14:cNvPr>
                <p14:cNvContentPartPr/>
                <p14:nvPr/>
              </p14:nvContentPartPr>
              <p14:xfrm>
                <a:off x="4861161" y="4117430"/>
                <a:ext cx="150480" cy="133200"/>
              </p14:xfrm>
            </p:contentPart>
          </mc:Choice>
          <mc:Fallback>
            <p:pic>
              <p:nvPicPr>
                <p:cNvPr id="62" name="Ink 61">
                  <a:extLst>
                    <a:ext uri="{FF2B5EF4-FFF2-40B4-BE49-F238E27FC236}">
                      <a16:creationId xmlns:a16="http://schemas.microsoft.com/office/drawing/2014/main" id="{05939768-60F5-2204-068A-CA3E93775710}"/>
                    </a:ext>
                  </a:extLst>
                </p:cNvPr>
                <p:cNvPicPr/>
                <p:nvPr/>
              </p:nvPicPr>
              <p:blipFill>
                <a:blip r:embed="rId127"/>
                <a:stretch>
                  <a:fillRect/>
                </a:stretch>
              </p:blipFill>
              <p:spPr>
                <a:xfrm>
                  <a:off x="4852521" y="4108430"/>
                  <a:ext cx="1681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3" name="Ink 62">
                  <a:extLst>
                    <a:ext uri="{FF2B5EF4-FFF2-40B4-BE49-F238E27FC236}">
                      <a16:creationId xmlns:a16="http://schemas.microsoft.com/office/drawing/2014/main" id="{C32E0AFA-9A77-5E9C-8D20-AD191D500EF5}"/>
                    </a:ext>
                  </a:extLst>
                </p14:cNvPr>
                <p14:cNvContentPartPr/>
                <p14:nvPr/>
              </p14:nvContentPartPr>
              <p14:xfrm>
                <a:off x="4776921" y="4406510"/>
                <a:ext cx="132480" cy="128520"/>
              </p14:xfrm>
            </p:contentPart>
          </mc:Choice>
          <mc:Fallback>
            <p:pic>
              <p:nvPicPr>
                <p:cNvPr id="63" name="Ink 62">
                  <a:extLst>
                    <a:ext uri="{FF2B5EF4-FFF2-40B4-BE49-F238E27FC236}">
                      <a16:creationId xmlns:a16="http://schemas.microsoft.com/office/drawing/2014/main" id="{C32E0AFA-9A77-5E9C-8D20-AD191D500EF5}"/>
                    </a:ext>
                  </a:extLst>
                </p:cNvPr>
                <p:cNvPicPr/>
                <p:nvPr/>
              </p:nvPicPr>
              <p:blipFill>
                <a:blip r:embed="rId129"/>
                <a:stretch>
                  <a:fillRect/>
                </a:stretch>
              </p:blipFill>
              <p:spPr>
                <a:xfrm>
                  <a:off x="4768281" y="4397510"/>
                  <a:ext cx="150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4" name="Ink 63">
                  <a:extLst>
                    <a:ext uri="{FF2B5EF4-FFF2-40B4-BE49-F238E27FC236}">
                      <a16:creationId xmlns:a16="http://schemas.microsoft.com/office/drawing/2014/main" id="{FA838F14-559B-5569-C79C-25320A16E70F}"/>
                    </a:ext>
                  </a:extLst>
                </p14:cNvPr>
                <p14:cNvContentPartPr/>
                <p14:nvPr/>
              </p14:nvContentPartPr>
              <p14:xfrm>
                <a:off x="4966641" y="4366910"/>
                <a:ext cx="115560" cy="159120"/>
              </p14:xfrm>
            </p:contentPart>
          </mc:Choice>
          <mc:Fallback>
            <p:pic>
              <p:nvPicPr>
                <p:cNvPr id="64" name="Ink 63">
                  <a:extLst>
                    <a:ext uri="{FF2B5EF4-FFF2-40B4-BE49-F238E27FC236}">
                      <a16:creationId xmlns:a16="http://schemas.microsoft.com/office/drawing/2014/main" id="{FA838F14-559B-5569-C79C-25320A16E70F}"/>
                    </a:ext>
                  </a:extLst>
                </p:cNvPr>
                <p:cNvPicPr/>
                <p:nvPr/>
              </p:nvPicPr>
              <p:blipFill>
                <a:blip r:embed="rId131"/>
                <a:stretch>
                  <a:fillRect/>
                </a:stretch>
              </p:blipFill>
              <p:spPr>
                <a:xfrm>
                  <a:off x="4958001" y="4357910"/>
                  <a:ext cx="133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6" name="Ink 65">
                  <a:extLst>
                    <a:ext uri="{FF2B5EF4-FFF2-40B4-BE49-F238E27FC236}">
                      <a16:creationId xmlns:a16="http://schemas.microsoft.com/office/drawing/2014/main" id="{F7BA3F42-9313-C0AA-EF97-233B47320A0B}"/>
                    </a:ext>
                  </a:extLst>
                </p14:cNvPr>
                <p14:cNvContentPartPr/>
                <p14:nvPr/>
              </p14:nvContentPartPr>
              <p14:xfrm>
                <a:off x="4798161" y="4722590"/>
                <a:ext cx="127440" cy="202680"/>
              </p14:xfrm>
            </p:contentPart>
          </mc:Choice>
          <mc:Fallback>
            <p:pic>
              <p:nvPicPr>
                <p:cNvPr id="66" name="Ink 65">
                  <a:extLst>
                    <a:ext uri="{FF2B5EF4-FFF2-40B4-BE49-F238E27FC236}">
                      <a16:creationId xmlns:a16="http://schemas.microsoft.com/office/drawing/2014/main" id="{F7BA3F42-9313-C0AA-EF97-233B47320A0B}"/>
                    </a:ext>
                  </a:extLst>
                </p:cNvPr>
                <p:cNvPicPr/>
                <p:nvPr/>
              </p:nvPicPr>
              <p:blipFill>
                <a:blip r:embed="rId133"/>
                <a:stretch>
                  <a:fillRect/>
                </a:stretch>
              </p:blipFill>
              <p:spPr>
                <a:xfrm>
                  <a:off x="4789521" y="4713590"/>
                  <a:ext cx="1450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7" name="Ink 66">
                  <a:extLst>
                    <a:ext uri="{FF2B5EF4-FFF2-40B4-BE49-F238E27FC236}">
                      <a16:creationId xmlns:a16="http://schemas.microsoft.com/office/drawing/2014/main" id="{2CB5F614-001E-625D-B5DD-43E0ED8389BA}"/>
                    </a:ext>
                  </a:extLst>
                </p14:cNvPr>
                <p14:cNvContentPartPr/>
                <p14:nvPr/>
              </p14:nvContentPartPr>
              <p14:xfrm>
                <a:off x="5000841" y="4693430"/>
                <a:ext cx="194040" cy="190080"/>
              </p14:xfrm>
            </p:contentPart>
          </mc:Choice>
          <mc:Fallback>
            <p:pic>
              <p:nvPicPr>
                <p:cNvPr id="67" name="Ink 66">
                  <a:extLst>
                    <a:ext uri="{FF2B5EF4-FFF2-40B4-BE49-F238E27FC236}">
                      <a16:creationId xmlns:a16="http://schemas.microsoft.com/office/drawing/2014/main" id="{2CB5F614-001E-625D-B5DD-43E0ED8389BA}"/>
                    </a:ext>
                  </a:extLst>
                </p:cNvPr>
                <p:cNvPicPr/>
                <p:nvPr/>
              </p:nvPicPr>
              <p:blipFill>
                <a:blip r:embed="rId135"/>
                <a:stretch>
                  <a:fillRect/>
                </a:stretch>
              </p:blipFill>
              <p:spPr>
                <a:xfrm>
                  <a:off x="4991841" y="4684790"/>
                  <a:ext cx="2116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8" name="Ink 67">
                  <a:extLst>
                    <a:ext uri="{FF2B5EF4-FFF2-40B4-BE49-F238E27FC236}">
                      <a16:creationId xmlns:a16="http://schemas.microsoft.com/office/drawing/2014/main" id="{30AA4042-17E8-0E6B-074A-4A6866BAAE83}"/>
                    </a:ext>
                  </a:extLst>
                </p14:cNvPr>
                <p14:cNvContentPartPr/>
                <p14:nvPr/>
              </p14:nvContentPartPr>
              <p14:xfrm>
                <a:off x="4799601" y="5090510"/>
                <a:ext cx="152640" cy="171000"/>
              </p14:xfrm>
            </p:contentPart>
          </mc:Choice>
          <mc:Fallback>
            <p:pic>
              <p:nvPicPr>
                <p:cNvPr id="68" name="Ink 67">
                  <a:extLst>
                    <a:ext uri="{FF2B5EF4-FFF2-40B4-BE49-F238E27FC236}">
                      <a16:creationId xmlns:a16="http://schemas.microsoft.com/office/drawing/2014/main" id="{30AA4042-17E8-0E6B-074A-4A6866BAAE83}"/>
                    </a:ext>
                  </a:extLst>
                </p:cNvPr>
                <p:cNvPicPr/>
                <p:nvPr/>
              </p:nvPicPr>
              <p:blipFill>
                <a:blip r:embed="rId137"/>
                <a:stretch>
                  <a:fillRect/>
                </a:stretch>
              </p:blipFill>
              <p:spPr>
                <a:xfrm>
                  <a:off x="4790961" y="5081510"/>
                  <a:ext cx="1702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9" name="Ink 68">
                  <a:extLst>
                    <a:ext uri="{FF2B5EF4-FFF2-40B4-BE49-F238E27FC236}">
                      <a16:creationId xmlns:a16="http://schemas.microsoft.com/office/drawing/2014/main" id="{C9989D2B-4245-45C9-1541-7E120EE2A3D2}"/>
                    </a:ext>
                  </a:extLst>
                </p14:cNvPr>
                <p14:cNvContentPartPr/>
                <p14:nvPr/>
              </p14:nvContentPartPr>
              <p14:xfrm>
                <a:off x="5019561" y="5033270"/>
                <a:ext cx="139320" cy="207360"/>
              </p14:xfrm>
            </p:contentPart>
          </mc:Choice>
          <mc:Fallback>
            <p:pic>
              <p:nvPicPr>
                <p:cNvPr id="69" name="Ink 68">
                  <a:extLst>
                    <a:ext uri="{FF2B5EF4-FFF2-40B4-BE49-F238E27FC236}">
                      <a16:creationId xmlns:a16="http://schemas.microsoft.com/office/drawing/2014/main" id="{C9989D2B-4245-45C9-1541-7E120EE2A3D2}"/>
                    </a:ext>
                  </a:extLst>
                </p:cNvPr>
                <p:cNvPicPr/>
                <p:nvPr/>
              </p:nvPicPr>
              <p:blipFill>
                <a:blip r:embed="rId139"/>
                <a:stretch>
                  <a:fillRect/>
                </a:stretch>
              </p:blipFill>
              <p:spPr>
                <a:xfrm>
                  <a:off x="5010561" y="5024630"/>
                  <a:ext cx="1569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A1137F26-2110-484E-FA87-5B50F7F47FBA}"/>
                    </a:ext>
                  </a:extLst>
                </p14:cNvPr>
                <p14:cNvContentPartPr/>
                <p14:nvPr/>
              </p14:nvContentPartPr>
              <p14:xfrm>
                <a:off x="4292721" y="4319750"/>
                <a:ext cx="1595520" cy="272160"/>
              </p14:xfrm>
            </p:contentPart>
          </mc:Choice>
          <mc:Fallback>
            <p:pic>
              <p:nvPicPr>
                <p:cNvPr id="86" name="Ink 85">
                  <a:extLst>
                    <a:ext uri="{FF2B5EF4-FFF2-40B4-BE49-F238E27FC236}">
                      <a16:creationId xmlns:a16="http://schemas.microsoft.com/office/drawing/2014/main" id="{A1137F26-2110-484E-FA87-5B50F7F47FBA}"/>
                    </a:ext>
                  </a:extLst>
                </p:cNvPr>
                <p:cNvPicPr/>
                <p:nvPr/>
              </p:nvPicPr>
              <p:blipFill>
                <a:blip r:embed="rId141"/>
                <a:stretch>
                  <a:fillRect/>
                </a:stretch>
              </p:blipFill>
              <p:spPr>
                <a:xfrm>
                  <a:off x="4284081" y="4311110"/>
                  <a:ext cx="16131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E4A63BB2-97B6-0425-2810-8F00B632B994}"/>
                    </a:ext>
                  </a:extLst>
                </p14:cNvPr>
                <p14:cNvContentPartPr/>
                <p14:nvPr/>
              </p14:nvContentPartPr>
              <p14:xfrm>
                <a:off x="4109121" y="3760310"/>
                <a:ext cx="1506240" cy="243720"/>
              </p14:xfrm>
            </p:contentPart>
          </mc:Choice>
          <mc:Fallback>
            <p:pic>
              <p:nvPicPr>
                <p:cNvPr id="87" name="Ink 86">
                  <a:extLst>
                    <a:ext uri="{FF2B5EF4-FFF2-40B4-BE49-F238E27FC236}">
                      <a16:creationId xmlns:a16="http://schemas.microsoft.com/office/drawing/2014/main" id="{E4A63BB2-97B6-0425-2810-8F00B632B994}"/>
                    </a:ext>
                  </a:extLst>
                </p:cNvPr>
                <p:cNvPicPr/>
                <p:nvPr/>
              </p:nvPicPr>
              <p:blipFill>
                <a:blip r:embed="rId143"/>
                <a:stretch>
                  <a:fillRect/>
                </a:stretch>
              </p:blipFill>
              <p:spPr>
                <a:xfrm>
                  <a:off x="4100481" y="3751310"/>
                  <a:ext cx="15238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9" name="Ink 88">
                  <a:extLst>
                    <a:ext uri="{FF2B5EF4-FFF2-40B4-BE49-F238E27FC236}">
                      <a16:creationId xmlns:a16="http://schemas.microsoft.com/office/drawing/2014/main" id="{9A621052-49C8-9208-054E-BAECFB16F205}"/>
                    </a:ext>
                  </a:extLst>
                </p14:cNvPr>
                <p14:cNvContentPartPr/>
                <p14:nvPr/>
              </p14:nvContentPartPr>
              <p14:xfrm>
                <a:off x="7206201" y="3757790"/>
                <a:ext cx="259560" cy="335160"/>
              </p14:xfrm>
            </p:contentPart>
          </mc:Choice>
          <mc:Fallback>
            <p:pic>
              <p:nvPicPr>
                <p:cNvPr id="89" name="Ink 88">
                  <a:extLst>
                    <a:ext uri="{FF2B5EF4-FFF2-40B4-BE49-F238E27FC236}">
                      <a16:creationId xmlns:a16="http://schemas.microsoft.com/office/drawing/2014/main" id="{9A621052-49C8-9208-054E-BAECFB16F205}"/>
                    </a:ext>
                  </a:extLst>
                </p:cNvPr>
                <p:cNvPicPr/>
                <p:nvPr/>
              </p:nvPicPr>
              <p:blipFill>
                <a:blip r:embed="rId145"/>
                <a:stretch>
                  <a:fillRect/>
                </a:stretch>
              </p:blipFill>
              <p:spPr>
                <a:xfrm>
                  <a:off x="7197561" y="3748790"/>
                  <a:ext cx="2772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0" name="Ink 89">
                  <a:extLst>
                    <a:ext uri="{FF2B5EF4-FFF2-40B4-BE49-F238E27FC236}">
                      <a16:creationId xmlns:a16="http://schemas.microsoft.com/office/drawing/2014/main" id="{F34EB456-1517-BE92-E2E5-22B682F9064D}"/>
                    </a:ext>
                  </a:extLst>
                </p14:cNvPr>
                <p14:cNvContentPartPr/>
                <p14:nvPr/>
              </p14:nvContentPartPr>
              <p14:xfrm>
                <a:off x="7551441" y="3901790"/>
                <a:ext cx="639000" cy="140400"/>
              </p14:xfrm>
            </p:contentPart>
          </mc:Choice>
          <mc:Fallback>
            <p:pic>
              <p:nvPicPr>
                <p:cNvPr id="90" name="Ink 89">
                  <a:extLst>
                    <a:ext uri="{FF2B5EF4-FFF2-40B4-BE49-F238E27FC236}">
                      <a16:creationId xmlns:a16="http://schemas.microsoft.com/office/drawing/2014/main" id="{F34EB456-1517-BE92-E2E5-22B682F9064D}"/>
                    </a:ext>
                  </a:extLst>
                </p:cNvPr>
                <p:cNvPicPr/>
                <p:nvPr/>
              </p:nvPicPr>
              <p:blipFill>
                <a:blip r:embed="rId147"/>
                <a:stretch>
                  <a:fillRect/>
                </a:stretch>
              </p:blipFill>
              <p:spPr>
                <a:xfrm>
                  <a:off x="7542801" y="3893150"/>
                  <a:ext cx="6566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9D69E9AA-E1A7-1FD7-B934-111B8FED37DD}"/>
                    </a:ext>
                  </a:extLst>
                </p14:cNvPr>
                <p14:cNvContentPartPr/>
                <p14:nvPr/>
              </p14:nvContentPartPr>
              <p14:xfrm>
                <a:off x="9431001" y="634430"/>
                <a:ext cx="903600" cy="750600"/>
              </p14:xfrm>
            </p:contentPart>
          </mc:Choice>
          <mc:Fallback>
            <p:pic>
              <p:nvPicPr>
                <p:cNvPr id="92" name="Ink 91">
                  <a:extLst>
                    <a:ext uri="{FF2B5EF4-FFF2-40B4-BE49-F238E27FC236}">
                      <a16:creationId xmlns:a16="http://schemas.microsoft.com/office/drawing/2014/main" id="{9D69E9AA-E1A7-1FD7-B934-111B8FED37DD}"/>
                    </a:ext>
                  </a:extLst>
                </p:cNvPr>
                <p:cNvPicPr/>
                <p:nvPr/>
              </p:nvPicPr>
              <p:blipFill>
                <a:blip r:embed="rId149"/>
                <a:stretch>
                  <a:fillRect/>
                </a:stretch>
              </p:blipFill>
              <p:spPr>
                <a:xfrm>
                  <a:off x="9422001" y="625430"/>
                  <a:ext cx="92124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3" name="Ink 92">
                  <a:extLst>
                    <a:ext uri="{FF2B5EF4-FFF2-40B4-BE49-F238E27FC236}">
                      <a16:creationId xmlns:a16="http://schemas.microsoft.com/office/drawing/2014/main" id="{D261ABBE-2E97-A275-F845-15D4B24D0D85}"/>
                    </a:ext>
                  </a:extLst>
                </p14:cNvPr>
                <p14:cNvContentPartPr/>
                <p14:nvPr/>
              </p14:nvContentPartPr>
              <p14:xfrm>
                <a:off x="9610281" y="1122950"/>
                <a:ext cx="405720" cy="100800"/>
              </p14:xfrm>
            </p:contentPart>
          </mc:Choice>
          <mc:Fallback>
            <p:pic>
              <p:nvPicPr>
                <p:cNvPr id="93" name="Ink 92">
                  <a:extLst>
                    <a:ext uri="{FF2B5EF4-FFF2-40B4-BE49-F238E27FC236}">
                      <a16:creationId xmlns:a16="http://schemas.microsoft.com/office/drawing/2014/main" id="{D261ABBE-2E97-A275-F845-15D4B24D0D85}"/>
                    </a:ext>
                  </a:extLst>
                </p:cNvPr>
                <p:cNvPicPr/>
                <p:nvPr/>
              </p:nvPicPr>
              <p:blipFill>
                <a:blip r:embed="rId151"/>
                <a:stretch>
                  <a:fillRect/>
                </a:stretch>
              </p:blipFill>
              <p:spPr>
                <a:xfrm>
                  <a:off x="9601281" y="1114310"/>
                  <a:ext cx="4233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4" name="Ink 93">
                  <a:extLst>
                    <a:ext uri="{FF2B5EF4-FFF2-40B4-BE49-F238E27FC236}">
                      <a16:creationId xmlns:a16="http://schemas.microsoft.com/office/drawing/2014/main" id="{7DF73717-2EA1-B384-3977-B2D423A5E23C}"/>
                    </a:ext>
                  </a:extLst>
                </p14:cNvPr>
                <p14:cNvContentPartPr/>
                <p14:nvPr/>
              </p14:nvContentPartPr>
              <p14:xfrm>
                <a:off x="9641241" y="878150"/>
                <a:ext cx="100440" cy="83160"/>
              </p14:xfrm>
            </p:contentPart>
          </mc:Choice>
          <mc:Fallback>
            <p:pic>
              <p:nvPicPr>
                <p:cNvPr id="94" name="Ink 93">
                  <a:extLst>
                    <a:ext uri="{FF2B5EF4-FFF2-40B4-BE49-F238E27FC236}">
                      <a16:creationId xmlns:a16="http://schemas.microsoft.com/office/drawing/2014/main" id="{7DF73717-2EA1-B384-3977-B2D423A5E23C}"/>
                    </a:ext>
                  </a:extLst>
                </p:cNvPr>
                <p:cNvPicPr/>
                <p:nvPr/>
              </p:nvPicPr>
              <p:blipFill>
                <a:blip r:embed="rId153"/>
                <a:stretch>
                  <a:fillRect/>
                </a:stretch>
              </p:blipFill>
              <p:spPr>
                <a:xfrm>
                  <a:off x="9632241" y="869150"/>
                  <a:ext cx="1180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5" name="Ink 94">
                  <a:extLst>
                    <a:ext uri="{FF2B5EF4-FFF2-40B4-BE49-F238E27FC236}">
                      <a16:creationId xmlns:a16="http://schemas.microsoft.com/office/drawing/2014/main" id="{EE775470-6094-0E61-92C5-8677E37056FF}"/>
                    </a:ext>
                  </a:extLst>
                </p14:cNvPr>
                <p14:cNvContentPartPr/>
                <p14:nvPr/>
              </p14:nvContentPartPr>
              <p14:xfrm>
                <a:off x="9865881" y="866990"/>
                <a:ext cx="65880" cy="72720"/>
              </p14:xfrm>
            </p:contentPart>
          </mc:Choice>
          <mc:Fallback>
            <p:pic>
              <p:nvPicPr>
                <p:cNvPr id="95" name="Ink 94">
                  <a:extLst>
                    <a:ext uri="{FF2B5EF4-FFF2-40B4-BE49-F238E27FC236}">
                      <a16:creationId xmlns:a16="http://schemas.microsoft.com/office/drawing/2014/main" id="{EE775470-6094-0E61-92C5-8677E37056FF}"/>
                    </a:ext>
                  </a:extLst>
                </p:cNvPr>
                <p:cNvPicPr/>
                <p:nvPr/>
              </p:nvPicPr>
              <p:blipFill>
                <a:blip r:embed="rId155"/>
                <a:stretch>
                  <a:fillRect/>
                </a:stretch>
              </p:blipFill>
              <p:spPr>
                <a:xfrm>
                  <a:off x="9856881" y="857990"/>
                  <a:ext cx="835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2487AF9B-5F8B-C9BF-C879-C7207BB5DD46}"/>
                    </a:ext>
                  </a:extLst>
                </p14:cNvPr>
                <p14:cNvContentPartPr/>
                <p14:nvPr/>
              </p14:nvContentPartPr>
              <p14:xfrm>
                <a:off x="6636681" y="1445870"/>
                <a:ext cx="3020040" cy="1857960"/>
              </p14:xfrm>
            </p:contentPart>
          </mc:Choice>
          <mc:Fallback>
            <p:pic>
              <p:nvPicPr>
                <p:cNvPr id="97" name="Ink 96">
                  <a:extLst>
                    <a:ext uri="{FF2B5EF4-FFF2-40B4-BE49-F238E27FC236}">
                      <a16:creationId xmlns:a16="http://schemas.microsoft.com/office/drawing/2014/main" id="{2487AF9B-5F8B-C9BF-C879-C7207BB5DD46}"/>
                    </a:ext>
                  </a:extLst>
                </p:cNvPr>
                <p:cNvPicPr/>
                <p:nvPr/>
              </p:nvPicPr>
              <p:blipFill>
                <a:blip r:embed="rId157"/>
                <a:stretch>
                  <a:fillRect/>
                </a:stretch>
              </p:blipFill>
              <p:spPr>
                <a:xfrm>
                  <a:off x="6628041" y="1437230"/>
                  <a:ext cx="3037680" cy="1875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B8667F36-4A3B-0438-32CF-DEE7E3CA134D}"/>
                    </a:ext>
                  </a:extLst>
                </p14:cNvPr>
                <p14:cNvContentPartPr/>
                <p14:nvPr/>
              </p14:nvContentPartPr>
              <p14:xfrm>
                <a:off x="6561801" y="3234350"/>
                <a:ext cx="164520" cy="64800"/>
              </p14:xfrm>
            </p:contentPart>
          </mc:Choice>
          <mc:Fallback>
            <p:pic>
              <p:nvPicPr>
                <p:cNvPr id="98" name="Ink 97">
                  <a:extLst>
                    <a:ext uri="{FF2B5EF4-FFF2-40B4-BE49-F238E27FC236}">
                      <a16:creationId xmlns:a16="http://schemas.microsoft.com/office/drawing/2014/main" id="{B8667F36-4A3B-0438-32CF-DEE7E3CA134D}"/>
                    </a:ext>
                  </a:extLst>
                </p:cNvPr>
                <p:cNvPicPr/>
                <p:nvPr/>
              </p:nvPicPr>
              <p:blipFill>
                <a:blip r:embed="rId159"/>
                <a:stretch>
                  <a:fillRect/>
                </a:stretch>
              </p:blipFill>
              <p:spPr>
                <a:xfrm>
                  <a:off x="6552801" y="3225350"/>
                  <a:ext cx="1821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8463E681-E8A5-E6D8-0BB4-4E848EF9DCCE}"/>
                    </a:ext>
                  </a:extLst>
                </p14:cNvPr>
                <p14:cNvContentPartPr/>
                <p14:nvPr/>
              </p14:nvContentPartPr>
              <p14:xfrm>
                <a:off x="6876801" y="3196910"/>
                <a:ext cx="28080" cy="255240"/>
              </p14:xfrm>
            </p:contentPart>
          </mc:Choice>
          <mc:Fallback>
            <p:pic>
              <p:nvPicPr>
                <p:cNvPr id="99" name="Ink 98">
                  <a:extLst>
                    <a:ext uri="{FF2B5EF4-FFF2-40B4-BE49-F238E27FC236}">
                      <a16:creationId xmlns:a16="http://schemas.microsoft.com/office/drawing/2014/main" id="{8463E681-E8A5-E6D8-0BB4-4E848EF9DCCE}"/>
                    </a:ext>
                  </a:extLst>
                </p:cNvPr>
                <p:cNvPicPr/>
                <p:nvPr/>
              </p:nvPicPr>
              <p:blipFill>
                <a:blip r:embed="rId161"/>
                <a:stretch>
                  <a:fillRect/>
                </a:stretch>
              </p:blipFill>
              <p:spPr>
                <a:xfrm>
                  <a:off x="6867801" y="3188270"/>
                  <a:ext cx="4572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F480B06D-6A2D-7E74-20EA-12C6608386E3}"/>
                    </a:ext>
                  </a:extLst>
                </p14:cNvPr>
                <p14:cNvContentPartPr/>
                <p14:nvPr/>
              </p14:nvContentPartPr>
              <p14:xfrm>
                <a:off x="6932601" y="3106550"/>
                <a:ext cx="2015640" cy="75240"/>
              </p14:xfrm>
            </p:contentPart>
          </mc:Choice>
          <mc:Fallback>
            <p:pic>
              <p:nvPicPr>
                <p:cNvPr id="100" name="Ink 99">
                  <a:extLst>
                    <a:ext uri="{FF2B5EF4-FFF2-40B4-BE49-F238E27FC236}">
                      <a16:creationId xmlns:a16="http://schemas.microsoft.com/office/drawing/2014/main" id="{F480B06D-6A2D-7E74-20EA-12C6608386E3}"/>
                    </a:ext>
                  </a:extLst>
                </p:cNvPr>
                <p:cNvPicPr/>
                <p:nvPr/>
              </p:nvPicPr>
              <p:blipFill>
                <a:blip r:embed="rId163"/>
                <a:stretch>
                  <a:fillRect/>
                </a:stretch>
              </p:blipFill>
              <p:spPr>
                <a:xfrm>
                  <a:off x="6923961" y="3097550"/>
                  <a:ext cx="20332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C4ED93E3-DEC8-68BA-66D1-6B658E8BE531}"/>
                    </a:ext>
                  </a:extLst>
                </p14:cNvPr>
                <p14:cNvContentPartPr/>
                <p14:nvPr/>
              </p14:nvContentPartPr>
              <p14:xfrm>
                <a:off x="8827281" y="2845190"/>
                <a:ext cx="27720" cy="243720"/>
              </p14:xfrm>
            </p:contentPart>
          </mc:Choice>
          <mc:Fallback>
            <p:pic>
              <p:nvPicPr>
                <p:cNvPr id="101" name="Ink 100">
                  <a:extLst>
                    <a:ext uri="{FF2B5EF4-FFF2-40B4-BE49-F238E27FC236}">
                      <a16:creationId xmlns:a16="http://schemas.microsoft.com/office/drawing/2014/main" id="{C4ED93E3-DEC8-68BA-66D1-6B658E8BE531}"/>
                    </a:ext>
                  </a:extLst>
                </p:cNvPr>
                <p:cNvPicPr/>
                <p:nvPr/>
              </p:nvPicPr>
              <p:blipFill>
                <a:blip r:embed="rId165"/>
                <a:stretch>
                  <a:fillRect/>
                </a:stretch>
              </p:blipFill>
              <p:spPr>
                <a:xfrm>
                  <a:off x="8818641" y="2836190"/>
                  <a:ext cx="453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id="{B5B9B707-8AFD-7517-9101-C67B0D6C9947}"/>
                    </a:ext>
                  </a:extLst>
                </p14:cNvPr>
                <p14:cNvContentPartPr/>
                <p14:nvPr/>
              </p14:nvContentPartPr>
              <p14:xfrm>
                <a:off x="8851041" y="2751950"/>
                <a:ext cx="1000440" cy="63000"/>
              </p14:xfrm>
            </p:contentPart>
          </mc:Choice>
          <mc:Fallback>
            <p:pic>
              <p:nvPicPr>
                <p:cNvPr id="102" name="Ink 101">
                  <a:extLst>
                    <a:ext uri="{FF2B5EF4-FFF2-40B4-BE49-F238E27FC236}">
                      <a16:creationId xmlns:a16="http://schemas.microsoft.com/office/drawing/2014/main" id="{B5B9B707-8AFD-7517-9101-C67B0D6C9947}"/>
                    </a:ext>
                  </a:extLst>
                </p:cNvPr>
                <p:cNvPicPr/>
                <p:nvPr/>
              </p:nvPicPr>
              <p:blipFill>
                <a:blip r:embed="rId167"/>
                <a:stretch>
                  <a:fillRect/>
                </a:stretch>
              </p:blipFill>
              <p:spPr>
                <a:xfrm>
                  <a:off x="8842401" y="2742950"/>
                  <a:ext cx="10180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58ED1522-92A4-0295-520D-072F3B45AD71}"/>
                    </a:ext>
                  </a:extLst>
                </p14:cNvPr>
                <p14:cNvContentPartPr/>
                <p14:nvPr/>
              </p14:nvContentPartPr>
              <p14:xfrm>
                <a:off x="9675081" y="2321750"/>
                <a:ext cx="439560" cy="415440"/>
              </p14:xfrm>
            </p:contentPart>
          </mc:Choice>
          <mc:Fallback>
            <p:pic>
              <p:nvPicPr>
                <p:cNvPr id="103" name="Ink 102">
                  <a:extLst>
                    <a:ext uri="{FF2B5EF4-FFF2-40B4-BE49-F238E27FC236}">
                      <a16:creationId xmlns:a16="http://schemas.microsoft.com/office/drawing/2014/main" id="{58ED1522-92A4-0295-520D-072F3B45AD71}"/>
                    </a:ext>
                  </a:extLst>
                </p:cNvPr>
                <p:cNvPicPr/>
                <p:nvPr/>
              </p:nvPicPr>
              <p:blipFill>
                <a:blip r:embed="rId169"/>
                <a:stretch>
                  <a:fillRect/>
                </a:stretch>
              </p:blipFill>
              <p:spPr>
                <a:xfrm>
                  <a:off x="9666441" y="2313110"/>
                  <a:ext cx="45720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48F901EA-7ABC-489C-5D3A-80E1F6F38E44}"/>
                    </a:ext>
                  </a:extLst>
                </p14:cNvPr>
                <p14:cNvContentPartPr/>
                <p14:nvPr/>
              </p14:nvContentPartPr>
              <p14:xfrm>
                <a:off x="9796761" y="2361710"/>
                <a:ext cx="116280" cy="294840"/>
              </p14:xfrm>
            </p:contentPart>
          </mc:Choice>
          <mc:Fallback>
            <p:pic>
              <p:nvPicPr>
                <p:cNvPr id="104" name="Ink 103">
                  <a:extLst>
                    <a:ext uri="{FF2B5EF4-FFF2-40B4-BE49-F238E27FC236}">
                      <a16:creationId xmlns:a16="http://schemas.microsoft.com/office/drawing/2014/main" id="{48F901EA-7ABC-489C-5D3A-80E1F6F38E44}"/>
                    </a:ext>
                  </a:extLst>
                </p:cNvPr>
                <p:cNvPicPr/>
                <p:nvPr/>
              </p:nvPicPr>
              <p:blipFill>
                <a:blip r:embed="rId171"/>
                <a:stretch>
                  <a:fillRect/>
                </a:stretch>
              </p:blipFill>
              <p:spPr>
                <a:xfrm>
                  <a:off x="9788121" y="2353070"/>
                  <a:ext cx="13392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5EA43254-9632-F464-2DDF-59F45C7ED8CE}"/>
                    </a:ext>
                  </a:extLst>
                </p14:cNvPr>
                <p14:cNvContentPartPr/>
                <p14:nvPr/>
              </p14:nvContentPartPr>
              <p14:xfrm>
                <a:off x="9857961" y="2360630"/>
                <a:ext cx="144360" cy="393840"/>
              </p14:xfrm>
            </p:contentPart>
          </mc:Choice>
          <mc:Fallback>
            <p:pic>
              <p:nvPicPr>
                <p:cNvPr id="105" name="Ink 104">
                  <a:extLst>
                    <a:ext uri="{FF2B5EF4-FFF2-40B4-BE49-F238E27FC236}">
                      <a16:creationId xmlns:a16="http://schemas.microsoft.com/office/drawing/2014/main" id="{5EA43254-9632-F464-2DDF-59F45C7ED8CE}"/>
                    </a:ext>
                  </a:extLst>
                </p:cNvPr>
                <p:cNvPicPr/>
                <p:nvPr/>
              </p:nvPicPr>
              <p:blipFill>
                <a:blip r:embed="rId173"/>
                <a:stretch>
                  <a:fillRect/>
                </a:stretch>
              </p:blipFill>
              <p:spPr>
                <a:xfrm>
                  <a:off x="9849321" y="2351630"/>
                  <a:ext cx="16200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6" name="Ink 105">
                  <a:extLst>
                    <a:ext uri="{FF2B5EF4-FFF2-40B4-BE49-F238E27FC236}">
                      <a16:creationId xmlns:a16="http://schemas.microsoft.com/office/drawing/2014/main" id="{7D5565DF-7264-3C60-2931-EC0D0DF8B097}"/>
                    </a:ext>
                  </a:extLst>
                </p14:cNvPr>
                <p14:cNvContentPartPr/>
                <p14:nvPr/>
              </p14:nvContentPartPr>
              <p14:xfrm>
                <a:off x="10086201" y="1520390"/>
                <a:ext cx="46440" cy="803160"/>
              </p14:xfrm>
            </p:contentPart>
          </mc:Choice>
          <mc:Fallback>
            <p:pic>
              <p:nvPicPr>
                <p:cNvPr id="106" name="Ink 105">
                  <a:extLst>
                    <a:ext uri="{FF2B5EF4-FFF2-40B4-BE49-F238E27FC236}">
                      <a16:creationId xmlns:a16="http://schemas.microsoft.com/office/drawing/2014/main" id="{7D5565DF-7264-3C60-2931-EC0D0DF8B097}"/>
                    </a:ext>
                  </a:extLst>
                </p:cNvPr>
                <p:cNvPicPr/>
                <p:nvPr/>
              </p:nvPicPr>
              <p:blipFill>
                <a:blip r:embed="rId175"/>
                <a:stretch>
                  <a:fillRect/>
                </a:stretch>
              </p:blipFill>
              <p:spPr>
                <a:xfrm>
                  <a:off x="10077561" y="1511750"/>
                  <a:ext cx="6408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7" name="Ink 106">
                  <a:extLst>
                    <a:ext uri="{FF2B5EF4-FFF2-40B4-BE49-F238E27FC236}">
                      <a16:creationId xmlns:a16="http://schemas.microsoft.com/office/drawing/2014/main" id="{DEF6D78E-C12A-EAC5-FB21-40760BE1C615}"/>
                    </a:ext>
                  </a:extLst>
                </p14:cNvPr>
                <p14:cNvContentPartPr/>
                <p14:nvPr/>
              </p14:nvContentPartPr>
              <p14:xfrm>
                <a:off x="10552761" y="1518950"/>
                <a:ext cx="281160" cy="141840"/>
              </p14:xfrm>
            </p:contentPart>
          </mc:Choice>
          <mc:Fallback>
            <p:pic>
              <p:nvPicPr>
                <p:cNvPr id="107" name="Ink 106">
                  <a:extLst>
                    <a:ext uri="{FF2B5EF4-FFF2-40B4-BE49-F238E27FC236}">
                      <a16:creationId xmlns:a16="http://schemas.microsoft.com/office/drawing/2014/main" id="{DEF6D78E-C12A-EAC5-FB21-40760BE1C615}"/>
                    </a:ext>
                  </a:extLst>
                </p:cNvPr>
                <p:cNvPicPr/>
                <p:nvPr/>
              </p:nvPicPr>
              <p:blipFill>
                <a:blip r:embed="rId177"/>
                <a:stretch>
                  <a:fillRect/>
                </a:stretch>
              </p:blipFill>
              <p:spPr>
                <a:xfrm>
                  <a:off x="10543761" y="1510310"/>
                  <a:ext cx="2988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EEE27CB5-51BF-2474-51FE-4026A49BABBE}"/>
                    </a:ext>
                  </a:extLst>
                </p14:cNvPr>
                <p14:cNvContentPartPr/>
                <p14:nvPr/>
              </p14:nvContentPartPr>
              <p14:xfrm>
                <a:off x="10597041" y="1276670"/>
                <a:ext cx="87120" cy="115560"/>
              </p14:xfrm>
            </p:contentPart>
          </mc:Choice>
          <mc:Fallback>
            <p:pic>
              <p:nvPicPr>
                <p:cNvPr id="108" name="Ink 107">
                  <a:extLst>
                    <a:ext uri="{FF2B5EF4-FFF2-40B4-BE49-F238E27FC236}">
                      <a16:creationId xmlns:a16="http://schemas.microsoft.com/office/drawing/2014/main" id="{EEE27CB5-51BF-2474-51FE-4026A49BABBE}"/>
                    </a:ext>
                  </a:extLst>
                </p:cNvPr>
                <p:cNvPicPr/>
                <p:nvPr/>
              </p:nvPicPr>
              <p:blipFill>
                <a:blip r:embed="rId179"/>
                <a:stretch>
                  <a:fillRect/>
                </a:stretch>
              </p:blipFill>
              <p:spPr>
                <a:xfrm>
                  <a:off x="10588401" y="1267670"/>
                  <a:ext cx="1047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F0DDA220-533A-FF0B-1115-B013A1535E5C}"/>
                    </a:ext>
                  </a:extLst>
                </p14:cNvPr>
                <p14:cNvContentPartPr/>
                <p14:nvPr/>
              </p14:nvContentPartPr>
              <p14:xfrm>
                <a:off x="10805121" y="1242110"/>
                <a:ext cx="119160" cy="103320"/>
              </p14:xfrm>
            </p:contentPart>
          </mc:Choice>
          <mc:Fallback>
            <p:pic>
              <p:nvPicPr>
                <p:cNvPr id="109" name="Ink 108">
                  <a:extLst>
                    <a:ext uri="{FF2B5EF4-FFF2-40B4-BE49-F238E27FC236}">
                      <a16:creationId xmlns:a16="http://schemas.microsoft.com/office/drawing/2014/main" id="{F0DDA220-533A-FF0B-1115-B013A1535E5C}"/>
                    </a:ext>
                  </a:extLst>
                </p:cNvPr>
                <p:cNvPicPr/>
                <p:nvPr/>
              </p:nvPicPr>
              <p:blipFill>
                <a:blip r:embed="rId181"/>
                <a:stretch>
                  <a:fillRect/>
                </a:stretch>
              </p:blipFill>
              <p:spPr>
                <a:xfrm>
                  <a:off x="10796481" y="1233110"/>
                  <a:ext cx="1368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95F68753-5D52-3878-1685-F6A46F8AB565}"/>
                    </a:ext>
                  </a:extLst>
                </p14:cNvPr>
                <p14:cNvContentPartPr/>
                <p14:nvPr/>
              </p14:nvContentPartPr>
              <p14:xfrm>
                <a:off x="10422441" y="1063550"/>
                <a:ext cx="808920" cy="719280"/>
              </p14:xfrm>
            </p:contentPart>
          </mc:Choice>
          <mc:Fallback>
            <p:pic>
              <p:nvPicPr>
                <p:cNvPr id="110" name="Ink 109">
                  <a:extLst>
                    <a:ext uri="{FF2B5EF4-FFF2-40B4-BE49-F238E27FC236}">
                      <a16:creationId xmlns:a16="http://schemas.microsoft.com/office/drawing/2014/main" id="{95F68753-5D52-3878-1685-F6A46F8AB565}"/>
                    </a:ext>
                  </a:extLst>
                </p:cNvPr>
                <p:cNvPicPr/>
                <p:nvPr/>
              </p:nvPicPr>
              <p:blipFill>
                <a:blip r:embed="rId183"/>
                <a:stretch>
                  <a:fillRect/>
                </a:stretch>
              </p:blipFill>
              <p:spPr>
                <a:xfrm>
                  <a:off x="10413441" y="1054550"/>
                  <a:ext cx="826560" cy="736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3F26408F-0EDB-D18C-F8D2-6620F62A7C35}"/>
                    </a:ext>
                  </a:extLst>
                </p14:cNvPr>
                <p14:cNvContentPartPr/>
                <p14:nvPr/>
              </p14:nvContentPartPr>
              <p14:xfrm>
                <a:off x="10561761" y="1744310"/>
                <a:ext cx="660960" cy="413280"/>
              </p14:xfrm>
            </p:contentPart>
          </mc:Choice>
          <mc:Fallback>
            <p:pic>
              <p:nvPicPr>
                <p:cNvPr id="112" name="Ink 111">
                  <a:extLst>
                    <a:ext uri="{FF2B5EF4-FFF2-40B4-BE49-F238E27FC236}">
                      <a16:creationId xmlns:a16="http://schemas.microsoft.com/office/drawing/2014/main" id="{3F26408F-0EDB-D18C-F8D2-6620F62A7C35}"/>
                    </a:ext>
                  </a:extLst>
                </p:cNvPr>
                <p:cNvPicPr/>
                <p:nvPr/>
              </p:nvPicPr>
              <p:blipFill>
                <a:blip r:embed="rId185"/>
                <a:stretch>
                  <a:fillRect/>
                </a:stretch>
              </p:blipFill>
              <p:spPr>
                <a:xfrm>
                  <a:off x="10553121" y="1735310"/>
                  <a:ext cx="6786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4" name="Ink 113">
                  <a:extLst>
                    <a:ext uri="{FF2B5EF4-FFF2-40B4-BE49-F238E27FC236}">
                      <a16:creationId xmlns:a16="http://schemas.microsoft.com/office/drawing/2014/main" id="{1D8758C2-833C-E966-49D4-28C7025B5551}"/>
                    </a:ext>
                  </a:extLst>
                </p14:cNvPr>
                <p14:cNvContentPartPr/>
                <p14:nvPr/>
              </p14:nvContentPartPr>
              <p14:xfrm>
                <a:off x="9033921" y="708950"/>
                <a:ext cx="69480" cy="205560"/>
              </p14:xfrm>
            </p:contentPart>
          </mc:Choice>
          <mc:Fallback>
            <p:pic>
              <p:nvPicPr>
                <p:cNvPr id="114" name="Ink 113">
                  <a:extLst>
                    <a:ext uri="{FF2B5EF4-FFF2-40B4-BE49-F238E27FC236}">
                      <a16:creationId xmlns:a16="http://schemas.microsoft.com/office/drawing/2014/main" id="{1D8758C2-833C-E966-49D4-28C7025B5551}"/>
                    </a:ext>
                  </a:extLst>
                </p:cNvPr>
                <p:cNvPicPr/>
                <p:nvPr/>
              </p:nvPicPr>
              <p:blipFill>
                <a:blip r:embed="rId187"/>
                <a:stretch>
                  <a:fillRect/>
                </a:stretch>
              </p:blipFill>
              <p:spPr>
                <a:xfrm>
                  <a:off x="9024921" y="699950"/>
                  <a:ext cx="871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Ink 114">
                  <a:extLst>
                    <a:ext uri="{FF2B5EF4-FFF2-40B4-BE49-F238E27FC236}">
                      <a16:creationId xmlns:a16="http://schemas.microsoft.com/office/drawing/2014/main" id="{9CD93D87-F243-E986-F2EC-EED863AA34E2}"/>
                    </a:ext>
                  </a:extLst>
                </p14:cNvPr>
                <p14:cNvContentPartPr/>
                <p14:nvPr/>
              </p14:nvContentPartPr>
              <p14:xfrm>
                <a:off x="9116001" y="540830"/>
                <a:ext cx="175320" cy="465120"/>
              </p14:xfrm>
            </p:contentPart>
          </mc:Choice>
          <mc:Fallback>
            <p:pic>
              <p:nvPicPr>
                <p:cNvPr id="115" name="Ink 114">
                  <a:extLst>
                    <a:ext uri="{FF2B5EF4-FFF2-40B4-BE49-F238E27FC236}">
                      <a16:creationId xmlns:a16="http://schemas.microsoft.com/office/drawing/2014/main" id="{9CD93D87-F243-E986-F2EC-EED863AA34E2}"/>
                    </a:ext>
                  </a:extLst>
                </p:cNvPr>
                <p:cNvPicPr/>
                <p:nvPr/>
              </p:nvPicPr>
              <p:blipFill>
                <a:blip r:embed="rId189"/>
                <a:stretch>
                  <a:fillRect/>
                </a:stretch>
              </p:blipFill>
              <p:spPr>
                <a:xfrm>
                  <a:off x="9107001" y="531830"/>
                  <a:ext cx="19296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7" name="Ink 116">
                  <a:extLst>
                    <a:ext uri="{FF2B5EF4-FFF2-40B4-BE49-F238E27FC236}">
                      <a16:creationId xmlns:a16="http://schemas.microsoft.com/office/drawing/2014/main" id="{AF4E0978-B23F-1FB4-8A1C-A051A55F29C9}"/>
                    </a:ext>
                  </a:extLst>
                </p14:cNvPr>
                <p14:cNvContentPartPr/>
                <p14:nvPr/>
              </p14:nvContentPartPr>
              <p14:xfrm>
                <a:off x="2696841" y="298550"/>
                <a:ext cx="222480" cy="186840"/>
              </p14:xfrm>
            </p:contentPart>
          </mc:Choice>
          <mc:Fallback>
            <p:pic>
              <p:nvPicPr>
                <p:cNvPr id="117" name="Ink 116">
                  <a:extLst>
                    <a:ext uri="{FF2B5EF4-FFF2-40B4-BE49-F238E27FC236}">
                      <a16:creationId xmlns:a16="http://schemas.microsoft.com/office/drawing/2014/main" id="{AF4E0978-B23F-1FB4-8A1C-A051A55F29C9}"/>
                    </a:ext>
                  </a:extLst>
                </p:cNvPr>
                <p:cNvPicPr/>
                <p:nvPr/>
              </p:nvPicPr>
              <p:blipFill>
                <a:blip r:embed="rId191"/>
                <a:stretch>
                  <a:fillRect/>
                </a:stretch>
              </p:blipFill>
              <p:spPr>
                <a:xfrm>
                  <a:off x="2687841" y="289910"/>
                  <a:ext cx="2401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8" name="Ink 117">
                  <a:extLst>
                    <a:ext uri="{FF2B5EF4-FFF2-40B4-BE49-F238E27FC236}">
                      <a16:creationId xmlns:a16="http://schemas.microsoft.com/office/drawing/2014/main" id="{E3F91F39-B219-B9BA-768D-2EFDC6C1A924}"/>
                    </a:ext>
                  </a:extLst>
                </p14:cNvPr>
                <p14:cNvContentPartPr/>
                <p14:nvPr/>
              </p14:nvContentPartPr>
              <p14:xfrm>
                <a:off x="2861721" y="239870"/>
                <a:ext cx="154080" cy="312480"/>
              </p14:xfrm>
            </p:contentPart>
          </mc:Choice>
          <mc:Fallback>
            <p:pic>
              <p:nvPicPr>
                <p:cNvPr id="118" name="Ink 117">
                  <a:extLst>
                    <a:ext uri="{FF2B5EF4-FFF2-40B4-BE49-F238E27FC236}">
                      <a16:creationId xmlns:a16="http://schemas.microsoft.com/office/drawing/2014/main" id="{E3F91F39-B219-B9BA-768D-2EFDC6C1A924}"/>
                    </a:ext>
                  </a:extLst>
                </p:cNvPr>
                <p:cNvPicPr/>
                <p:nvPr/>
              </p:nvPicPr>
              <p:blipFill>
                <a:blip r:embed="rId193"/>
                <a:stretch>
                  <a:fillRect/>
                </a:stretch>
              </p:blipFill>
              <p:spPr>
                <a:xfrm>
                  <a:off x="2852721" y="230870"/>
                  <a:ext cx="1717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8C564B1B-47A1-43A2-01A4-6FD355F1F16E}"/>
                    </a:ext>
                  </a:extLst>
                </p14:cNvPr>
                <p14:cNvContentPartPr/>
                <p14:nvPr/>
              </p14:nvContentPartPr>
              <p14:xfrm>
                <a:off x="4431681" y="3321470"/>
                <a:ext cx="2110680" cy="420480"/>
              </p14:xfrm>
            </p:contentPart>
          </mc:Choice>
          <mc:Fallback>
            <p:pic>
              <p:nvPicPr>
                <p:cNvPr id="120" name="Ink 119">
                  <a:extLst>
                    <a:ext uri="{FF2B5EF4-FFF2-40B4-BE49-F238E27FC236}">
                      <a16:creationId xmlns:a16="http://schemas.microsoft.com/office/drawing/2014/main" id="{8C564B1B-47A1-43A2-01A4-6FD355F1F16E}"/>
                    </a:ext>
                  </a:extLst>
                </p:cNvPr>
                <p:cNvPicPr/>
                <p:nvPr/>
              </p:nvPicPr>
              <p:blipFill>
                <a:blip r:embed="rId195"/>
                <a:stretch>
                  <a:fillRect/>
                </a:stretch>
              </p:blipFill>
              <p:spPr>
                <a:xfrm>
                  <a:off x="4422681" y="3312830"/>
                  <a:ext cx="212832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Ink 120">
                  <a:extLst>
                    <a:ext uri="{FF2B5EF4-FFF2-40B4-BE49-F238E27FC236}">
                      <a16:creationId xmlns:a16="http://schemas.microsoft.com/office/drawing/2014/main" id="{C70DE23C-F0B3-280C-D209-268FBFE45D15}"/>
                    </a:ext>
                  </a:extLst>
                </p14:cNvPr>
                <p14:cNvContentPartPr/>
                <p14:nvPr/>
              </p14:nvContentPartPr>
              <p14:xfrm>
                <a:off x="4389921" y="3311390"/>
                <a:ext cx="2058480" cy="373680"/>
              </p14:xfrm>
            </p:contentPart>
          </mc:Choice>
          <mc:Fallback>
            <p:pic>
              <p:nvPicPr>
                <p:cNvPr id="121" name="Ink 120">
                  <a:extLst>
                    <a:ext uri="{FF2B5EF4-FFF2-40B4-BE49-F238E27FC236}">
                      <a16:creationId xmlns:a16="http://schemas.microsoft.com/office/drawing/2014/main" id="{C70DE23C-F0B3-280C-D209-268FBFE45D15}"/>
                    </a:ext>
                  </a:extLst>
                </p:cNvPr>
                <p:cNvPicPr/>
                <p:nvPr/>
              </p:nvPicPr>
              <p:blipFill>
                <a:blip r:embed="rId197"/>
                <a:stretch>
                  <a:fillRect/>
                </a:stretch>
              </p:blipFill>
              <p:spPr>
                <a:xfrm>
                  <a:off x="4380921" y="3302750"/>
                  <a:ext cx="20761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7FAC009F-F2EF-78CE-62E2-4B6E5D3A3A92}"/>
                    </a:ext>
                  </a:extLst>
                </p14:cNvPr>
                <p14:cNvContentPartPr/>
                <p14:nvPr/>
              </p14:nvContentPartPr>
              <p14:xfrm>
                <a:off x="6317001" y="3497870"/>
                <a:ext cx="1601280" cy="1437120"/>
              </p14:xfrm>
            </p:contentPart>
          </mc:Choice>
          <mc:Fallback>
            <p:pic>
              <p:nvPicPr>
                <p:cNvPr id="122" name="Ink 121">
                  <a:extLst>
                    <a:ext uri="{FF2B5EF4-FFF2-40B4-BE49-F238E27FC236}">
                      <a16:creationId xmlns:a16="http://schemas.microsoft.com/office/drawing/2014/main" id="{7FAC009F-F2EF-78CE-62E2-4B6E5D3A3A92}"/>
                    </a:ext>
                  </a:extLst>
                </p:cNvPr>
                <p:cNvPicPr/>
                <p:nvPr/>
              </p:nvPicPr>
              <p:blipFill>
                <a:blip r:embed="rId199"/>
                <a:stretch>
                  <a:fillRect/>
                </a:stretch>
              </p:blipFill>
              <p:spPr>
                <a:xfrm>
                  <a:off x="6308001" y="3488870"/>
                  <a:ext cx="1618920" cy="1454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Ink 122">
                  <a:extLst>
                    <a:ext uri="{FF2B5EF4-FFF2-40B4-BE49-F238E27FC236}">
                      <a16:creationId xmlns:a16="http://schemas.microsoft.com/office/drawing/2014/main" id="{82BDCDF1-D0D8-9865-F132-852651FE0244}"/>
                    </a:ext>
                  </a:extLst>
                </p14:cNvPr>
                <p14:cNvContentPartPr/>
                <p14:nvPr/>
              </p14:nvContentPartPr>
              <p14:xfrm>
                <a:off x="8005761" y="4672910"/>
                <a:ext cx="180720" cy="317520"/>
              </p14:xfrm>
            </p:contentPart>
          </mc:Choice>
          <mc:Fallback>
            <p:pic>
              <p:nvPicPr>
                <p:cNvPr id="123" name="Ink 122">
                  <a:extLst>
                    <a:ext uri="{FF2B5EF4-FFF2-40B4-BE49-F238E27FC236}">
                      <a16:creationId xmlns:a16="http://schemas.microsoft.com/office/drawing/2014/main" id="{82BDCDF1-D0D8-9865-F132-852651FE0244}"/>
                    </a:ext>
                  </a:extLst>
                </p:cNvPr>
                <p:cNvPicPr/>
                <p:nvPr/>
              </p:nvPicPr>
              <p:blipFill>
                <a:blip r:embed="rId201"/>
                <a:stretch>
                  <a:fillRect/>
                </a:stretch>
              </p:blipFill>
              <p:spPr>
                <a:xfrm>
                  <a:off x="7996761" y="4664270"/>
                  <a:ext cx="1983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Ink 123">
                  <a:extLst>
                    <a:ext uri="{FF2B5EF4-FFF2-40B4-BE49-F238E27FC236}">
                      <a16:creationId xmlns:a16="http://schemas.microsoft.com/office/drawing/2014/main" id="{E3856C81-8213-F5E5-65C2-4265FCBB0CB8}"/>
                    </a:ext>
                  </a:extLst>
                </p14:cNvPr>
                <p14:cNvContentPartPr/>
                <p14:nvPr/>
              </p14:nvContentPartPr>
              <p14:xfrm>
                <a:off x="8278281" y="4779830"/>
                <a:ext cx="266400" cy="161280"/>
              </p14:xfrm>
            </p:contentPart>
          </mc:Choice>
          <mc:Fallback>
            <p:pic>
              <p:nvPicPr>
                <p:cNvPr id="124" name="Ink 123">
                  <a:extLst>
                    <a:ext uri="{FF2B5EF4-FFF2-40B4-BE49-F238E27FC236}">
                      <a16:creationId xmlns:a16="http://schemas.microsoft.com/office/drawing/2014/main" id="{E3856C81-8213-F5E5-65C2-4265FCBB0CB8}"/>
                    </a:ext>
                  </a:extLst>
                </p:cNvPr>
                <p:cNvPicPr/>
                <p:nvPr/>
              </p:nvPicPr>
              <p:blipFill>
                <a:blip r:embed="rId203"/>
                <a:stretch>
                  <a:fillRect/>
                </a:stretch>
              </p:blipFill>
              <p:spPr>
                <a:xfrm>
                  <a:off x="8269641" y="4770830"/>
                  <a:ext cx="2840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EEF51185-A22B-3F79-D308-03BD1C10B447}"/>
                    </a:ext>
                  </a:extLst>
                </p14:cNvPr>
                <p14:cNvContentPartPr/>
                <p14:nvPr/>
              </p14:nvContentPartPr>
              <p14:xfrm>
                <a:off x="8602641" y="4650950"/>
                <a:ext cx="394200" cy="258840"/>
              </p14:xfrm>
            </p:contentPart>
          </mc:Choice>
          <mc:Fallback>
            <p:pic>
              <p:nvPicPr>
                <p:cNvPr id="125" name="Ink 124">
                  <a:extLst>
                    <a:ext uri="{FF2B5EF4-FFF2-40B4-BE49-F238E27FC236}">
                      <a16:creationId xmlns:a16="http://schemas.microsoft.com/office/drawing/2014/main" id="{EEF51185-A22B-3F79-D308-03BD1C10B447}"/>
                    </a:ext>
                  </a:extLst>
                </p:cNvPr>
                <p:cNvPicPr/>
                <p:nvPr/>
              </p:nvPicPr>
              <p:blipFill>
                <a:blip r:embed="rId205"/>
                <a:stretch>
                  <a:fillRect/>
                </a:stretch>
              </p:blipFill>
              <p:spPr>
                <a:xfrm>
                  <a:off x="8593641" y="4642310"/>
                  <a:ext cx="4118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D68ECE1E-F266-AA7F-6A63-92416EDE8301}"/>
                    </a:ext>
                  </a:extLst>
                </p14:cNvPr>
                <p14:cNvContentPartPr/>
                <p14:nvPr/>
              </p14:nvContentPartPr>
              <p14:xfrm>
                <a:off x="9260001" y="4742030"/>
                <a:ext cx="359280" cy="148320"/>
              </p14:xfrm>
            </p:contentPart>
          </mc:Choice>
          <mc:Fallback>
            <p:pic>
              <p:nvPicPr>
                <p:cNvPr id="126" name="Ink 125">
                  <a:extLst>
                    <a:ext uri="{FF2B5EF4-FFF2-40B4-BE49-F238E27FC236}">
                      <a16:creationId xmlns:a16="http://schemas.microsoft.com/office/drawing/2014/main" id="{D68ECE1E-F266-AA7F-6A63-92416EDE8301}"/>
                    </a:ext>
                  </a:extLst>
                </p:cNvPr>
                <p:cNvPicPr/>
                <p:nvPr/>
              </p:nvPicPr>
              <p:blipFill>
                <a:blip r:embed="rId207"/>
                <a:stretch>
                  <a:fillRect/>
                </a:stretch>
              </p:blipFill>
              <p:spPr>
                <a:xfrm>
                  <a:off x="9251361" y="4733030"/>
                  <a:ext cx="3769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75E92E17-7A27-82E8-5BF0-E82F3B4871D2}"/>
                    </a:ext>
                  </a:extLst>
                </p14:cNvPr>
                <p14:cNvContentPartPr/>
                <p14:nvPr/>
              </p14:nvContentPartPr>
              <p14:xfrm>
                <a:off x="8446041" y="5189870"/>
                <a:ext cx="110520" cy="137520"/>
              </p14:xfrm>
            </p:contentPart>
          </mc:Choice>
          <mc:Fallback>
            <p:pic>
              <p:nvPicPr>
                <p:cNvPr id="127" name="Ink 126">
                  <a:extLst>
                    <a:ext uri="{FF2B5EF4-FFF2-40B4-BE49-F238E27FC236}">
                      <a16:creationId xmlns:a16="http://schemas.microsoft.com/office/drawing/2014/main" id="{75E92E17-7A27-82E8-5BF0-E82F3B4871D2}"/>
                    </a:ext>
                  </a:extLst>
                </p:cNvPr>
                <p:cNvPicPr/>
                <p:nvPr/>
              </p:nvPicPr>
              <p:blipFill>
                <a:blip r:embed="rId209"/>
                <a:stretch>
                  <a:fillRect/>
                </a:stretch>
              </p:blipFill>
              <p:spPr>
                <a:xfrm>
                  <a:off x="8437041" y="5181230"/>
                  <a:ext cx="128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4862C174-212F-0F10-8261-6A6603FB988A}"/>
                    </a:ext>
                  </a:extLst>
                </p14:cNvPr>
                <p14:cNvContentPartPr/>
                <p14:nvPr/>
              </p14:nvContentPartPr>
              <p14:xfrm>
                <a:off x="8634321" y="5162870"/>
                <a:ext cx="136080" cy="127440"/>
              </p14:xfrm>
            </p:contentPart>
          </mc:Choice>
          <mc:Fallback>
            <p:pic>
              <p:nvPicPr>
                <p:cNvPr id="128" name="Ink 127">
                  <a:extLst>
                    <a:ext uri="{FF2B5EF4-FFF2-40B4-BE49-F238E27FC236}">
                      <a16:creationId xmlns:a16="http://schemas.microsoft.com/office/drawing/2014/main" id="{4862C174-212F-0F10-8261-6A6603FB988A}"/>
                    </a:ext>
                  </a:extLst>
                </p:cNvPr>
                <p:cNvPicPr/>
                <p:nvPr/>
              </p:nvPicPr>
              <p:blipFill>
                <a:blip r:embed="rId211"/>
                <a:stretch>
                  <a:fillRect/>
                </a:stretch>
              </p:blipFill>
              <p:spPr>
                <a:xfrm>
                  <a:off x="8625321" y="5154230"/>
                  <a:ext cx="153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933572EB-4AA8-EBAC-8430-92D2AB939AEB}"/>
                    </a:ext>
                  </a:extLst>
                </p14:cNvPr>
                <p14:cNvContentPartPr/>
                <p14:nvPr/>
              </p14:nvContentPartPr>
              <p14:xfrm>
                <a:off x="8848881" y="5153870"/>
                <a:ext cx="107640" cy="144000"/>
              </p14:xfrm>
            </p:contentPart>
          </mc:Choice>
          <mc:Fallback>
            <p:pic>
              <p:nvPicPr>
                <p:cNvPr id="129" name="Ink 128">
                  <a:extLst>
                    <a:ext uri="{FF2B5EF4-FFF2-40B4-BE49-F238E27FC236}">
                      <a16:creationId xmlns:a16="http://schemas.microsoft.com/office/drawing/2014/main" id="{933572EB-4AA8-EBAC-8430-92D2AB939AEB}"/>
                    </a:ext>
                  </a:extLst>
                </p:cNvPr>
                <p:cNvPicPr/>
                <p:nvPr/>
              </p:nvPicPr>
              <p:blipFill>
                <a:blip r:embed="rId213"/>
                <a:stretch>
                  <a:fillRect/>
                </a:stretch>
              </p:blipFill>
              <p:spPr>
                <a:xfrm>
                  <a:off x="8839881" y="5145230"/>
                  <a:ext cx="1252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BF453721-B260-47E2-2214-B5AD997B4430}"/>
                    </a:ext>
                  </a:extLst>
                </p14:cNvPr>
                <p14:cNvContentPartPr/>
                <p14:nvPr/>
              </p14:nvContentPartPr>
              <p14:xfrm>
                <a:off x="9041121" y="5182670"/>
                <a:ext cx="75600" cy="229320"/>
              </p14:xfrm>
            </p:contentPart>
          </mc:Choice>
          <mc:Fallback>
            <p:pic>
              <p:nvPicPr>
                <p:cNvPr id="130" name="Ink 129">
                  <a:extLst>
                    <a:ext uri="{FF2B5EF4-FFF2-40B4-BE49-F238E27FC236}">
                      <a16:creationId xmlns:a16="http://schemas.microsoft.com/office/drawing/2014/main" id="{BF453721-B260-47E2-2214-B5AD997B4430}"/>
                    </a:ext>
                  </a:extLst>
                </p:cNvPr>
                <p:cNvPicPr/>
                <p:nvPr/>
              </p:nvPicPr>
              <p:blipFill>
                <a:blip r:embed="rId215"/>
                <a:stretch>
                  <a:fillRect/>
                </a:stretch>
              </p:blipFill>
              <p:spPr>
                <a:xfrm>
                  <a:off x="9032121" y="5173670"/>
                  <a:ext cx="932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id="{5AF52250-9162-B5D7-91DA-DD8CAC5599D1}"/>
                    </a:ext>
                  </a:extLst>
                </p14:cNvPr>
                <p14:cNvContentPartPr/>
                <p14:nvPr/>
              </p14:nvContentPartPr>
              <p14:xfrm>
                <a:off x="8205561" y="5055230"/>
                <a:ext cx="1397160" cy="486000"/>
              </p14:xfrm>
            </p:contentPart>
          </mc:Choice>
          <mc:Fallback>
            <p:pic>
              <p:nvPicPr>
                <p:cNvPr id="133" name="Ink 132">
                  <a:extLst>
                    <a:ext uri="{FF2B5EF4-FFF2-40B4-BE49-F238E27FC236}">
                      <a16:creationId xmlns:a16="http://schemas.microsoft.com/office/drawing/2014/main" id="{5AF52250-9162-B5D7-91DA-DD8CAC5599D1}"/>
                    </a:ext>
                  </a:extLst>
                </p:cNvPr>
                <p:cNvPicPr/>
                <p:nvPr/>
              </p:nvPicPr>
              <p:blipFill>
                <a:blip r:embed="rId217"/>
                <a:stretch>
                  <a:fillRect/>
                </a:stretch>
              </p:blipFill>
              <p:spPr>
                <a:xfrm>
                  <a:off x="8196561" y="5046230"/>
                  <a:ext cx="141480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4" name="Ink 133">
                  <a:extLst>
                    <a:ext uri="{FF2B5EF4-FFF2-40B4-BE49-F238E27FC236}">
                      <a16:creationId xmlns:a16="http://schemas.microsoft.com/office/drawing/2014/main" id="{3B1ADE88-EC2E-EDFB-D752-12569DE880D7}"/>
                    </a:ext>
                  </a:extLst>
                </p14:cNvPr>
                <p14:cNvContentPartPr/>
                <p14:nvPr/>
              </p14:nvContentPartPr>
              <p14:xfrm>
                <a:off x="8412921" y="5720510"/>
                <a:ext cx="159480" cy="159480"/>
              </p14:xfrm>
            </p:contentPart>
          </mc:Choice>
          <mc:Fallback>
            <p:pic>
              <p:nvPicPr>
                <p:cNvPr id="134" name="Ink 133">
                  <a:extLst>
                    <a:ext uri="{FF2B5EF4-FFF2-40B4-BE49-F238E27FC236}">
                      <a16:creationId xmlns:a16="http://schemas.microsoft.com/office/drawing/2014/main" id="{3B1ADE88-EC2E-EDFB-D752-12569DE880D7}"/>
                    </a:ext>
                  </a:extLst>
                </p:cNvPr>
                <p:cNvPicPr/>
                <p:nvPr/>
              </p:nvPicPr>
              <p:blipFill>
                <a:blip r:embed="rId219"/>
                <a:stretch>
                  <a:fillRect/>
                </a:stretch>
              </p:blipFill>
              <p:spPr>
                <a:xfrm>
                  <a:off x="8404281" y="5711510"/>
                  <a:ext cx="1771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5" name="Ink 134">
                  <a:extLst>
                    <a:ext uri="{FF2B5EF4-FFF2-40B4-BE49-F238E27FC236}">
                      <a16:creationId xmlns:a16="http://schemas.microsoft.com/office/drawing/2014/main" id="{B2D329C1-BBDC-5F64-20EB-E0C84B9120ED}"/>
                    </a:ext>
                  </a:extLst>
                </p14:cNvPr>
                <p14:cNvContentPartPr/>
                <p14:nvPr/>
              </p14:nvContentPartPr>
              <p14:xfrm>
                <a:off x="8668161" y="5739230"/>
                <a:ext cx="504000" cy="209160"/>
              </p14:xfrm>
            </p:contentPart>
          </mc:Choice>
          <mc:Fallback>
            <p:pic>
              <p:nvPicPr>
                <p:cNvPr id="135" name="Ink 134">
                  <a:extLst>
                    <a:ext uri="{FF2B5EF4-FFF2-40B4-BE49-F238E27FC236}">
                      <a16:creationId xmlns:a16="http://schemas.microsoft.com/office/drawing/2014/main" id="{B2D329C1-BBDC-5F64-20EB-E0C84B9120ED}"/>
                    </a:ext>
                  </a:extLst>
                </p:cNvPr>
                <p:cNvPicPr/>
                <p:nvPr/>
              </p:nvPicPr>
              <p:blipFill>
                <a:blip r:embed="rId221"/>
                <a:stretch>
                  <a:fillRect/>
                </a:stretch>
              </p:blipFill>
              <p:spPr>
                <a:xfrm>
                  <a:off x="8659521" y="5730590"/>
                  <a:ext cx="521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0B459084-D1EB-2E85-E010-0C7E5605CE28}"/>
                    </a:ext>
                  </a:extLst>
                </p14:cNvPr>
                <p14:cNvContentPartPr/>
                <p14:nvPr/>
              </p14:nvContentPartPr>
              <p14:xfrm>
                <a:off x="9254241" y="5737070"/>
                <a:ext cx="101160" cy="124200"/>
              </p14:xfrm>
            </p:contentPart>
          </mc:Choice>
          <mc:Fallback>
            <p:pic>
              <p:nvPicPr>
                <p:cNvPr id="136" name="Ink 135">
                  <a:extLst>
                    <a:ext uri="{FF2B5EF4-FFF2-40B4-BE49-F238E27FC236}">
                      <a16:creationId xmlns:a16="http://schemas.microsoft.com/office/drawing/2014/main" id="{0B459084-D1EB-2E85-E010-0C7E5605CE28}"/>
                    </a:ext>
                  </a:extLst>
                </p:cNvPr>
                <p:cNvPicPr/>
                <p:nvPr/>
              </p:nvPicPr>
              <p:blipFill>
                <a:blip r:embed="rId223"/>
                <a:stretch>
                  <a:fillRect/>
                </a:stretch>
              </p:blipFill>
              <p:spPr>
                <a:xfrm>
                  <a:off x="9245241" y="5728430"/>
                  <a:ext cx="118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7" name="Ink 136">
                  <a:extLst>
                    <a:ext uri="{FF2B5EF4-FFF2-40B4-BE49-F238E27FC236}">
                      <a16:creationId xmlns:a16="http://schemas.microsoft.com/office/drawing/2014/main" id="{2D232F3D-8B36-2403-BCD7-970AF9179C91}"/>
                    </a:ext>
                  </a:extLst>
                </p14:cNvPr>
                <p14:cNvContentPartPr/>
                <p14:nvPr/>
              </p14:nvContentPartPr>
              <p14:xfrm>
                <a:off x="7956081" y="5531150"/>
                <a:ext cx="1955160" cy="589320"/>
              </p14:xfrm>
            </p:contentPart>
          </mc:Choice>
          <mc:Fallback>
            <p:pic>
              <p:nvPicPr>
                <p:cNvPr id="137" name="Ink 136">
                  <a:extLst>
                    <a:ext uri="{FF2B5EF4-FFF2-40B4-BE49-F238E27FC236}">
                      <a16:creationId xmlns:a16="http://schemas.microsoft.com/office/drawing/2014/main" id="{2D232F3D-8B36-2403-BCD7-970AF9179C91}"/>
                    </a:ext>
                  </a:extLst>
                </p:cNvPr>
                <p:cNvPicPr/>
                <p:nvPr/>
              </p:nvPicPr>
              <p:blipFill>
                <a:blip r:embed="rId225"/>
                <a:stretch>
                  <a:fillRect/>
                </a:stretch>
              </p:blipFill>
              <p:spPr>
                <a:xfrm>
                  <a:off x="7947081" y="5522150"/>
                  <a:ext cx="1972800" cy="606960"/>
                </a:xfrm>
                <a:prstGeom prst="rect">
                  <a:avLst/>
                </a:prstGeom>
              </p:spPr>
            </p:pic>
          </mc:Fallback>
        </mc:AlternateContent>
      </p:grpSp>
    </p:spTree>
    <p:extLst>
      <p:ext uri="{BB962C8B-B14F-4D97-AF65-F5344CB8AC3E}">
        <p14:creationId xmlns:p14="http://schemas.microsoft.com/office/powerpoint/2010/main" val="122658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40">
      <a:dk1>
        <a:sysClr val="windowText" lastClr="000000"/>
      </a:dk1>
      <a:lt1>
        <a:sysClr val="window" lastClr="FFFFFF"/>
      </a:lt1>
      <a:dk2>
        <a:srgbClr val="153153"/>
      </a:dk2>
      <a:lt2>
        <a:srgbClr val="EEECE1"/>
      </a:lt2>
      <a:accent1>
        <a:srgbClr val="301F6B"/>
      </a:accent1>
      <a:accent2>
        <a:srgbClr val="662AD6"/>
      </a:accent2>
      <a:accent3>
        <a:srgbClr val="E36060"/>
      </a:accent3>
      <a:accent4>
        <a:srgbClr val="DE9B4D"/>
      </a:accent4>
      <a:accent5>
        <a:srgbClr val="F9D96A"/>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7710</TotalTime>
  <Words>1512</Words>
  <Application>Microsoft Office PowerPoint</Application>
  <PresentationFormat>Custom</PresentationFormat>
  <Paragraphs>220</Paragraphs>
  <Slides>17</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Cooper Black</vt:lpstr>
      <vt:lpstr>Segoe UI</vt:lpstr>
      <vt:lpstr>Segoe UI Black</vt:lpstr>
      <vt:lpstr>Segoe UI Light</vt:lpstr>
      <vt:lpstr>Office Theme</vt:lpstr>
      <vt:lpstr>1_Office Theme</vt:lpstr>
      <vt:lpstr>SAP S/4HANA CDS, RAP Training Day 3</vt:lpstr>
      <vt:lpstr>Agenda – Day 3</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201</cp:revision>
  <dcterms:created xsi:type="dcterms:W3CDTF">2013-09-12T13:05:01Z</dcterms:created>
  <dcterms:modified xsi:type="dcterms:W3CDTF">2023-10-11T10:30:58Z</dcterms:modified>
</cp:coreProperties>
</file>